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diagrams/data25.xml" ContentType="application/vnd.openxmlformats-officedocument.drawingml.diagramData+xml"/>
  <Override PartName="/ppt/diagrams/layout25.xml" ContentType="application/vnd.openxmlformats-officedocument.drawingml.diagramLayout+xml"/>
  <Override PartName="/ppt/diagrams/quickStyle25.xml" ContentType="application/vnd.openxmlformats-officedocument.drawingml.diagramStyle+xml"/>
  <Override PartName="/ppt/diagrams/colors25.xml" ContentType="application/vnd.openxmlformats-officedocument.drawingml.diagramColors+xml"/>
  <Override PartName="/ppt/diagrams/drawing25.xml" ContentType="application/vnd.ms-office.drawingml.diagramDrawing+xml"/>
  <Override PartName="/ppt/diagrams/data26.xml" ContentType="application/vnd.openxmlformats-officedocument.drawingml.diagramData+xml"/>
  <Override PartName="/ppt/diagrams/layout26.xml" ContentType="application/vnd.openxmlformats-officedocument.drawingml.diagramLayout+xml"/>
  <Override PartName="/ppt/diagrams/quickStyle26.xml" ContentType="application/vnd.openxmlformats-officedocument.drawingml.diagramStyle+xml"/>
  <Override PartName="/ppt/diagrams/colors26.xml" ContentType="application/vnd.openxmlformats-officedocument.drawingml.diagramColors+xml"/>
  <Override PartName="/ppt/diagrams/drawing26.xml" ContentType="application/vnd.ms-office.drawingml.diagramDrawing+xml"/>
  <Override PartName="/ppt/diagrams/data27.xml" ContentType="application/vnd.openxmlformats-officedocument.drawingml.diagramData+xml"/>
  <Override PartName="/ppt/diagrams/layout27.xml" ContentType="application/vnd.openxmlformats-officedocument.drawingml.diagramLayout+xml"/>
  <Override PartName="/ppt/diagrams/quickStyle27.xml" ContentType="application/vnd.openxmlformats-officedocument.drawingml.diagramStyle+xml"/>
  <Override PartName="/ppt/diagrams/colors27.xml" ContentType="application/vnd.openxmlformats-officedocument.drawingml.diagramColors+xml"/>
  <Override PartName="/ppt/diagrams/drawing2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3" r:id="rId1"/>
  </p:sldMasterIdLst>
  <p:notesMasterIdLst>
    <p:notesMasterId r:id="rId85"/>
  </p:notesMasterIdLst>
  <p:sldIdLst>
    <p:sldId id="256" r:id="rId2"/>
    <p:sldId id="258" r:id="rId3"/>
    <p:sldId id="259" r:id="rId4"/>
    <p:sldId id="322" r:id="rId5"/>
    <p:sldId id="323" r:id="rId6"/>
    <p:sldId id="373" r:id="rId7"/>
    <p:sldId id="257" r:id="rId8"/>
    <p:sldId id="374" r:id="rId9"/>
    <p:sldId id="375" r:id="rId10"/>
    <p:sldId id="260" r:id="rId11"/>
    <p:sldId id="261" r:id="rId12"/>
    <p:sldId id="262" r:id="rId13"/>
    <p:sldId id="372" r:id="rId14"/>
    <p:sldId id="324" r:id="rId15"/>
    <p:sldId id="326" r:id="rId16"/>
    <p:sldId id="325" r:id="rId17"/>
    <p:sldId id="327" r:id="rId18"/>
    <p:sldId id="328" r:id="rId19"/>
    <p:sldId id="329" r:id="rId20"/>
    <p:sldId id="330" r:id="rId21"/>
    <p:sldId id="331" r:id="rId22"/>
    <p:sldId id="334" r:id="rId23"/>
    <p:sldId id="333" r:id="rId24"/>
    <p:sldId id="339" r:id="rId25"/>
    <p:sldId id="340" r:id="rId26"/>
    <p:sldId id="341" r:id="rId27"/>
    <p:sldId id="342" r:id="rId28"/>
    <p:sldId id="335" r:id="rId29"/>
    <p:sldId id="336" r:id="rId30"/>
    <p:sldId id="337" r:id="rId31"/>
    <p:sldId id="346" r:id="rId32"/>
    <p:sldId id="347" r:id="rId33"/>
    <p:sldId id="338" r:id="rId34"/>
    <p:sldId id="343" r:id="rId35"/>
    <p:sldId id="350" r:id="rId36"/>
    <p:sldId id="349" r:id="rId37"/>
    <p:sldId id="348" r:id="rId38"/>
    <p:sldId id="351" r:id="rId39"/>
    <p:sldId id="352" r:id="rId40"/>
    <p:sldId id="353" r:id="rId41"/>
    <p:sldId id="354" r:id="rId42"/>
    <p:sldId id="356" r:id="rId43"/>
    <p:sldId id="357" r:id="rId44"/>
    <p:sldId id="358" r:id="rId45"/>
    <p:sldId id="359" r:id="rId46"/>
    <p:sldId id="360" r:id="rId47"/>
    <p:sldId id="361" r:id="rId48"/>
    <p:sldId id="367" r:id="rId49"/>
    <p:sldId id="355" r:id="rId50"/>
    <p:sldId id="362" r:id="rId51"/>
    <p:sldId id="363" r:id="rId52"/>
    <p:sldId id="365" r:id="rId53"/>
    <p:sldId id="364" r:id="rId54"/>
    <p:sldId id="366" r:id="rId55"/>
    <p:sldId id="368" r:id="rId56"/>
    <p:sldId id="369" r:id="rId57"/>
    <p:sldId id="370" r:id="rId58"/>
    <p:sldId id="371" r:id="rId59"/>
    <p:sldId id="376" r:id="rId60"/>
    <p:sldId id="377" r:id="rId61"/>
    <p:sldId id="378" r:id="rId62"/>
    <p:sldId id="379" r:id="rId63"/>
    <p:sldId id="381" r:id="rId64"/>
    <p:sldId id="380" r:id="rId65"/>
    <p:sldId id="382" r:id="rId66"/>
    <p:sldId id="383" r:id="rId67"/>
    <p:sldId id="384" r:id="rId68"/>
    <p:sldId id="385" r:id="rId69"/>
    <p:sldId id="386" r:id="rId70"/>
    <p:sldId id="387" r:id="rId71"/>
    <p:sldId id="388" r:id="rId72"/>
    <p:sldId id="389" r:id="rId73"/>
    <p:sldId id="390" r:id="rId74"/>
    <p:sldId id="391" r:id="rId75"/>
    <p:sldId id="392" r:id="rId76"/>
    <p:sldId id="393" r:id="rId77"/>
    <p:sldId id="394" r:id="rId78"/>
    <p:sldId id="395" r:id="rId79"/>
    <p:sldId id="396" r:id="rId80"/>
    <p:sldId id="397" r:id="rId81"/>
    <p:sldId id="398" r:id="rId82"/>
    <p:sldId id="399" r:id="rId83"/>
    <p:sldId id="400" r:id="rId84"/>
  </p:sldIdLst>
  <p:sldSz cx="12192000" cy="6858000"/>
  <p:notesSz cx="6858000" cy="9144000"/>
  <p:defaultTextStyle>
    <a:defPPr>
      <a:defRPr lang="en-P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3663FE5-9399-48D0-A00F-A3F15E9AB2FD}">
          <p14:sldIdLst>
            <p14:sldId id="256"/>
          </p14:sldIdLst>
        </p14:section>
        <p14:section name="Course Introduction" id="{D29C99AA-695C-4ECA-B1CA-B2C2538602C0}">
          <p14:sldIdLst>
            <p14:sldId id="258"/>
            <p14:sldId id="259"/>
            <p14:sldId id="322"/>
            <p14:sldId id="323"/>
            <p14:sldId id="373"/>
            <p14:sldId id="257"/>
            <p14:sldId id="374"/>
            <p14:sldId id="375"/>
            <p14:sldId id="260"/>
            <p14:sldId id="261"/>
            <p14:sldId id="262"/>
            <p14:sldId id="372"/>
          </p14:sldIdLst>
        </p14:section>
        <p14:section name="Chapter 1 - Book 1" id="{D15D7E3E-8FD9-4610-863C-B56B55DD36A7}">
          <p14:sldIdLst>
            <p14:sldId id="324"/>
            <p14:sldId id="326"/>
            <p14:sldId id="325"/>
            <p14:sldId id="327"/>
            <p14:sldId id="328"/>
            <p14:sldId id="329"/>
            <p14:sldId id="330"/>
            <p14:sldId id="331"/>
            <p14:sldId id="334"/>
            <p14:sldId id="333"/>
            <p14:sldId id="339"/>
            <p14:sldId id="340"/>
            <p14:sldId id="341"/>
            <p14:sldId id="342"/>
            <p14:sldId id="335"/>
            <p14:sldId id="336"/>
            <p14:sldId id="337"/>
            <p14:sldId id="346"/>
            <p14:sldId id="347"/>
            <p14:sldId id="338"/>
          </p14:sldIdLst>
        </p14:section>
        <p14:section name="Chapter 2 - Book 1" id="{1DF3478D-BD28-4469-B514-70E7D33688A2}">
          <p14:sldIdLst>
            <p14:sldId id="343"/>
            <p14:sldId id="350"/>
            <p14:sldId id="349"/>
            <p14:sldId id="348"/>
            <p14:sldId id="351"/>
            <p14:sldId id="352"/>
            <p14:sldId id="353"/>
            <p14:sldId id="354"/>
            <p14:sldId id="356"/>
            <p14:sldId id="357"/>
            <p14:sldId id="358"/>
            <p14:sldId id="359"/>
            <p14:sldId id="360"/>
            <p14:sldId id="361"/>
            <p14:sldId id="367"/>
            <p14:sldId id="355"/>
            <p14:sldId id="362"/>
            <p14:sldId id="363"/>
            <p14:sldId id="365"/>
            <p14:sldId id="364"/>
            <p14:sldId id="366"/>
            <p14:sldId id="368"/>
            <p14:sldId id="369"/>
            <p14:sldId id="370"/>
            <p14:sldId id="371"/>
          </p14:sldIdLst>
        </p14:section>
        <p14:section name="Chapter 3 - Book 1" id="{A67FD584-A4A7-4D57-9F74-BD3C2D2A3684}">
          <p14:sldIdLst>
            <p14:sldId id="376"/>
            <p14:sldId id="377"/>
            <p14:sldId id="378"/>
            <p14:sldId id="379"/>
            <p14:sldId id="381"/>
            <p14:sldId id="380"/>
            <p14:sldId id="382"/>
            <p14:sldId id="383"/>
            <p14:sldId id="384"/>
            <p14:sldId id="385"/>
            <p14:sldId id="386"/>
            <p14:sldId id="387"/>
            <p14:sldId id="388"/>
            <p14:sldId id="389"/>
            <p14:sldId id="390"/>
            <p14:sldId id="391"/>
            <p14:sldId id="392"/>
            <p14:sldId id="393"/>
            <p14:sldId id="394"/>
            <p14:sldId id="395"/>
            <p14:sldId id="396"/>
            <p14:sldId id="397"/>
            <p14:sldId id="398"/>
            <p14:sldId id="399"/>
            <p14:sldId id="40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43941"/>
    <a:srgbClr val="3E62DB"/>
    <a:srgbClr val="82D9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41" autoAdjust="0"/>
  </p:normalViewPr>
  <p:slideViewPr>
    <p:cSldViewPr snapToGrid="0">
      <p:cViewPr varScale="1">
        <p:scale>
          <a:sx n="78" d="100"/>
          <a:sy n="78" d="100"/>
        </p:scale>
        <p:origin x="154" y="6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diagrams/_rels/data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svg"/><Relationship Id="rId1" Type="http://schemas.openxmlformats.org/officeDocument/2006/relationships/image" Target="../media/image23.png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svg"/></Relationships>
</file>

<file path=ppt/diagrams/_rels/data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svg"/><Relationship Id="rId1" Type="http://schemas.openxmlformats.org/officeDocument/2006/relationships/image" Target="../media/image30.png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openxmlformats.org/officeDocument/2006/relationships/image" Target="../media/image33.svg"/></Relationships>
</file>

<file path=ppt/diagrams/_rels/data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svg"/><Relationship Id="rId1" Type="http://schemas.openxmlformats.org/officeDocument/2006/relationships/image" Target="../media/image36.png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4" Type="http://schemas.openxmlformats.org/officeDocument/2006/relationships/image" Target="../media/image39.svg"/></Relationships>
</file>

<file path=ppt/diagrams/_rels/data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svg"/><Relationship Id="rId1" Type="http://schemas.openxmlformats.org/officeDocument/2006/relationships/image" Target="../media/image42.png"/><Relationship Id="rId4" Type="http://schemas.openxmlformats.org/officeDocument/2006/relationships/image" Target="../media/image45.svg"/></Relationships>
</file>

<file path=ppt/diagrams/_rels/data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svg"/><Relationship Id="rId1" Type="http://schemas.openxmlformats.org/officeDocument/2006/relationships/image" Target="../media/image50.png"/><Relationship Id="rId4" Type="http://schemas.openxmlformats.org/officeDocument/2006/relationships/image" Target="../media/image53.svg"/></Relationships>
</file>

<file path=ppt/diagrams/_rels/data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svg"/><Relationship Id="rId1" Type="http://schemas.openxmlformats.org/officeDocument/2006/relationships/image" Target="../media/image54.png"/><Relationship Id="rId4" Type="http://schemas.openxmlformats.org/officeDocument/2006/relationships/image" Target="../media/image57.svg"/></Relationships>
</file>

<file path=ppt/diagrams/_rels/data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13" Type="http://schemas.openxmlformats.org/officeDocument/2006/relationships/image" Target="../media/image68.png"/><Relationship Id="rId3" Type="http://schemas.openxmlformats.org/officeDocument/2006/relationships/image" Target="../media/image60.png"/><Relationship Id="rId7" Type="http://schemas.openxmlformats.org/officeDocument/2006/relationships/image" Target="../media/image18.png"/><Relationship Id="rId12" Type="http://schemas.openxmlformats.org/officeDocument/2006/relationships/image" Target="../media/image67.svg"/><Relationship Id="rId2" Type="http://schemas.openxmlformats.org/officeDocument/2006/relationships/image" Target="../media/image59.svg"/><Relationship Id="rId16" Type="http://schemas.openxmlformats.org/officeDocument/2006/relationships/image" Target="../media/image71.svg"/><Relationship Id="rId1" Type="http://schemas.openxmlformats.org/officeDocument/2006/relationships/image" Target="../media/image58.png"/><Relationship Id="rId6" Type="http://schemas.openxmlformats.org/officeDocument/2006/relationships/image" Target="../media/image63.svg"/><Relationship Id="rId11" Type="http://schemas.openxmlformats.org/officeDocument/2006/relationships/image" Target="../media/image66.png"/><Relationship Id="rId5" Type="http://schemas.openxmlformats.org/officeDocument/2006/relationships/image" Target="../media/image62.png"/><Relationship Id="rId15" Type="http://schemas.openxmlformats.org/officeDocument/2006/relationships/image" Target="../media/image70.png"/><Relationship Id="rId10" Type="http://schemas.openxmlformats.org/officeDocument/2006/relationships/image" Target="../media/image65.svg"/><Relationship Id="rId4" Type="http://schemas.openxmlformats.org/officeDocument/2006/relationships/image" Target="../media/image61.svg"/><Relationship Id="rId9" Type="http://schemas.openxmlformats.org/officeDocument/2006/relationships/image" Target="../media/image64.png"/><Relationship Id="rId14" Type="http://schemas.openxmlformats.org/officeDocument/2006/relationships/image" Target="../media/image69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ata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10" Type="http://schemas.openxmlformats.org/officeDocument/2006/relationships/image" Target="../media/image19.svg"/><Relationship Id="rId4" Type="http://schemas.openxmlformats.org/officeDocument/2006/relationships/image" Target="../media/image13.svg"/><Relationship Id="rId9" Type="http://schemas.openxmlformats.org/officeDocument/2006/relationships/image" Target="../media/image18.png"/></Relationships>
</file>

<file path=ppt/diagrams/_rels/drawing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svg"/><Relationship Id="rId1" Type="http://schemas.openxmlformats.org/officeDocument/2006/relationships/image" Target="../media/image23.png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svg"/></Relationships>
</file>

<file path=ppt/diagrams/_rels/drawing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svg"/><Relationship Id="rId1" Type="http://schemas.openxmlformats.org/officeDocument/2006/relationships/image" Target="../media/image30.png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openxmlformats.org/officeDocument/2006/relationships/image" Target="../media/image33.svg"/></Relationships>
</file>

<file path=ppt/diagrams/_rels/drawing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svg"/><Relationship Id="rId1" Type="http://schemas.openxmlformats.org/officeDocument/2006/relationships/image" Target="../media/image36.png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4" Type="http://schemas.openxmlformats.org/officeDocument/2006/relationships/image" Target="../media/image39.svg"/></Relationships>
</file>

<file path=ppt/diagrams/_rels/drawing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svg"/><Relationship Id="rId1" Type="http://schemas.openxmlformats.org/officeDocument/2006/relationships/image" Target="../media/image42.png"/><Relationship Id="rId4" Type="http://schemas.openxmlformats.org/officeDocument/2006/relationships/image" Target="../media/image45.svg"/></Relationships>
</file>

<file path=ppt/diagrams/_rels/drawing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svg"/><Relationship Id="rId1" Type="http://schemas.openxmlformats.org/officeDocument/2006/relationships/image" Target="../media/image50.png"/><Relationship Id="rId4" Type="http://schemas.openxmlformats.org/officeDocument/2006/relationships/image" Target="../media/image53.svg"/></Relationships>
</file>

<file path=ppt/diagrams/_rels/drawing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svg"/><Relationship Id="rId1" Type="http://schemas.openxmlformats.org/officeDocument/2006/relationships/image" Target="../media/image54.png"/><Relationship Id="rId4" Type="http://schemas.openxmlformats.org/officeDocument/2006/relationships/image" Target="../media/image57.svg"/></Relationships>
</file>

<file path=ppt/diagrams/_rels/drawing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13" Type="http://schemas.openxmlformats.org/officeDocument/2006/relationships/image" Target="../media/image68.png"/><Relationship Id="rId3" Type="http://schemas.openxmlformats.org/officeDocument/2006/relationships/image" Target="../media/image60.png"/><Relationship Id="rId7" Type="http://schemas.openxmlformats.org/officeDocument/2006/relationships/image" Target="../media/image18.png"/><Relationship Id="rId12" Type="http://schemas.openxmlformats.org/officeDocument/2006/relationships/image" Target="../media/image67.svg"/><Relationship Id="rId2" Type="http://schemas.openxmlformats.org/officeDocument/2006/relationships/image" Target="../media/image59.svg"/><Relationship Id="rId16" Type="http://schemas.openxmlformats.org/officeDocument/2006/relationships/image" Target="../media/image71.svg"/><Relationship Id="rId1" Type="http://schemas.openxmlformats.org/officeDocument/2006/relationships/image" Target="../media/image58.png"/><Relationship Id="rId6" Type="http://schemas.openxmlformats.org/officeDocument/2006/relationships/image" Target="../media/image63.svg"/><Relationship Id="rId11" Type="http://schemas.openxmlformats.org/officeDocument/2006/relationships/image" Target="../media/image66.png"/><Relationship Id="rId5" Type="http://schemas.openxmlformats.org/officeDocument/2006/relationships/image" Target="../media/image62.png"/><Relationship Id="rId15" Type="http://schemas.openxmlformats.org/officeDocument/2006/relationships/image" Target="../media/image70.png"/><Relationship Id="rId10" Type="http://schemas.openxmlformats.org/officeDocument/2006/relationships/image" Target="../media/image65.svg"/><Relationship Id="rId4" Type="http://schemas.openxmlformats.org/officeDocument/2006/relationships/image" Target="../media/image61.svg"/><Relationship Id="rId9" Type="http://schemas.openxmlformats.org/officeDocument/2006/relationships/image" Target="../media/image64.png"/><Relationship Id="rId14" Type="http://schemas.openxmlformats.org/officeDocument/2006/relationships/image" Target="../media/image69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rawing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10" Type="http://schemas.openxmlformats.org/officeDocument/2006/relationships/image" Target="../media/image19.svg"/><Relationship Id="rId4" Type="http://schemas.openxmlformats.org/officeDocument/2006/relationships/image" Target="../media/image13.svg"/><Relationship Id="rId9" Type="http://schemas.openxmlformats.org/officeDocument/2006/relationships/image" Target="../media/image18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2">
        <a:alpha val="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7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64A14B2-C49D-4980-A651-47D07B576FDC}" type="doc">
      <dgm:prSet loTypeId="urn:microsoft.com/office/officeart/2005/8/layout/list1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1258A2E9-A7EB-4D0D-AF6E-1D9378C35047}">
      <dgm:prSet/>
      <dgm:spPr/>
      <dgm:t>
        <a:bodyPr/>
        <a:lstStyle/>
        <a:p>
          <a:pPr>
            <a:defRPr b="1"/>
          </a:pPr>
          <a:r>
            <a:rPr lang="en-US" dirty="0"/>
            <a:t>Textbooks:</a:t>
          </a:r>
        </a:p>
      </dgm:t>
    </dgm:pt>
    <dgm:pt modelId="{C133CB37-5508-431A-B51A-6BEB47DEB050}" type="parTrans" cxnId="{8DC0F42A-3FBA-4F1A-8DE0-D32A261C2F40}">
      <dgm:prSet/>
      <dgm:spPr/>
      <dgm:t>
        <a:bodyPr/>
        <a:lstStyle/>
        <a:p>
          <a:endParaRPr lang="en-US"/>
        </a:p>
      </dgm:t>
    </dgm:pt>
    <dgm:pt modelId="{EA770BB1-63A5-4FDF-95AC-E62CCDB8C790}" type="sibTrans" cxnId="{8DC0F42A-3FBA-4F1A-8DE0-D32A261C2F40}">
      <dgm:prSet/>
      <dgm:spPr/>
      <dgm:t>
        <a:bodyPr/>
        <a:lstStyle/>
        <a:p>
          <a:endParaRPr lang="en-US"/>
        </a:p>
      </dgm:t>
    </dgm:pt>
    <dgm:pt modelId="{AEFC2896-3C12-45F9-A5D7-8BC1C16C1326}">
      <dgm:prSet/>
      <dgm:spPr/>
      <dgm:t>
        <a:bodyPr/>
        <a:lstStyle/>
        <a:p>
          <a:r>
            <a:rPr lang="en-US" dirty="0"/>
            <a:t>Sandeep Bhowmik. 2017. </a:t>
          </a:r>
          <a:r>
            <a:rPr lang="en-US" b="1" dirty="0"/>
            <a:t>Cloud Computing </a:t>
          </a:r>
          <a:r>
            <a:rPr lang="en-US" dirty="0"/>
            <a:t>(1st. ed.). Cambridge University Press.</a:t>
          </a:r>
        </a:p>
      </dgm:t>
    </dgm:pt>
    <dgm:pt modelId="{265E994B-EDED-47C5-84E3-03942627A4B3}" type="parTrans" cxnId="{0784FABB-8EED-47AC-866C-AC6D3488CAD4}">
      <dgm:prSet/>
      <dgm:spPr/>
      <dgm:t>
        <a:bodyPr/>
        <a:lstStyle/>
        <a:p>
          <a:endParaRPr lang="en-US"/>
        </a:p>
      </dgm:t>
    </dgm:pt>
    <dgm:pt modelId="{24DDF204-2EA0-4CAA-BCF7-F23C4635149A}" type="sibTrans" cxnId="{0784FABB-8EED-47AC-866C-AC6D3488CAD4}">
      <dgm:prSet/>
      <dgm:spPr/>
      <dgm:t>
        <a:bodyPr/>
        <a:lstStyle/>
        <a:p>
          <a:endParaRPr lang="en-US"/>
        </a:p>
      </dgm:t>
    </dgm:pt>
    <dgm:pt modelId="{849F879F-4E20-491C-B0D4-CD8D07E9C193}">
      <dgm:prSet/>
      <dgm:spPr/>
      <dgm:t>
        <a:bodyPr/>
        <a:lstStyle/>
        <a:p>
          <a:r>
            <a:rPr lang="en-US"/>
            <a:t>Jonah Carrio Andersson. 2023. </a:t>
          </a:r>
          <a:r>
            <a:rPr lang="en-US" b="1"/>
            <a:t>Learning Microsoft Azure</a:t>
          </a:r>
          <a:r>
            <a:rPr lang="en-US"/>
            <a:t>. O'Reilly Media, Inc. ISBN 9781098113322.</a:t>
          </a:r>
        </a:p>
      </dgm:t>
    </dgm:pt>
    <dgm:pt modelId="{52F494C7-5E28-44A3-9785-D7138E4FB0CE}" type="parTrans" cxnId="{EB0E5D80-B756-4A97-94D2-AD4ACA5ACCBB}">
      <dgm:prSet/>
      <dgm:spPr/>
      <dgm:t>
        <a:bodyPr/>
        <a:lstStyle/>
        <a:p>
          <a:endParaRPr lang="en-US"/>
        </a:p>
      </dgm:t>
    </dgm:pt>
    <dgm:pt modelId="{6EC9A2B0-1B2C-4538-8E8E-B98A59D150D3}" type="sibTrans" cxnId="{EB0E5D80-B756-4A97-94D2-AD4ACA5ACCBB}">
      <dgm:prSet/>
      <dgm:spPr/>
      <dgm:t>
        <a:bodyPr/>
        <a:lstStyle/>
        <a:p>
          <a:endParaRPr lang="en-US"/>
        </a:p>
      </dgm:t>
    </dgm:pt>
    <dgm:pt modelId="{4D8D7D27-3F34-4844-A66C-0677B9F57BF0}">
      <dgm:prSet/>
      <dgm:spPr/>
      <dgm:t>
        <a:bodyPr/>
        <a:lstStyle/>
        <a:p>
          <a:pPr>
            <a:defRPr b="1"/>
          </a:pPr>
          <a:r>
            <a:rPr lang="en-US" dirty="0"/>
            <a:t>Reference Books: </a:t>
          </a:r>
        </a:p>
      </dgm:t>
    </dgm:pt>
    <dgm:pt modelId="{C1637C29-5DFC-4D89-A68C-2D2E91D8AB0F}" type="parTrans" cxnId="{48A91603-A69D-415A-901F-30C60D38CCF6}">
      <dgm:prSet/>
      <dgm:spPr/>
      <dgm:t>
        <a:bodyPr/>
        <a:lstStyle/>
        <a:p>
          <a:endParaRPr lang="en-US"/>
        </a:p>
      </dgm:t>
    </dgm:pt>
    <dgm:pt modelId="{CD07D76F-CEA4-40A8-A3B2-0967F874BD38}" type="sibTrans" cxnId="{48A91603-A69D-415A-901F-30C60D38CCF6}">
      <dgm:prSet/>
      <dgm:spPr/>
      <dgm:t>
        <a:bodyPr/>
        <a:lstStyle/>
        <a:p>
          <a:endParaRPr lang="en-US"/>
        </a:p>
      </dgm:t>
    </dgm:pt>
    <dgm:pt modelId="{7F3256FC-A315-4A48-8615-96866860B58A}">
      <dgm:prSet/>
      <dgm:spPr/>
      <dgm:t>
        <a:bodyPr/>
        <a:lstStyle/>
        <a:p>
          <a:r>
            <a:rPr lang="en-US" dirty="0"/>
            <a:t>Rajkumar </a:t>
          </a:r>
          <a:r>
            <a:rPr lang="en-US" dirty="0" err="1"/>
            <a:t>Buyya</a:t>
          </a:r>
          <a:r>
            <a:rPr lang="en-US" dirty="0"/>
            <a:t> et al. 2013. </a:t>
          </a:r>
          <a:r>
            <a:rPr lang="en-US" b="1" dirty="0"/>
            <a:t>Mastering Cloud Computing - Foundations and Applications Programming</a:t>
          </a:r>
          <a:r>
            <a:rPr lang="en-US" dirty="0"/>
            <a:t>. Morgan Kaufmann Publishers Inc.</a:t>
          </a:r>
        </a:p>
      </dgm:t>
    </dgm:pt>
    <dgm:pt modelId="{CA8B3833-039D-4AA4-A270-E30D852052BB}" type="parTrans" cxnId="{F9B1DAF0-96A5-42E9-A815-41758DAEC366}">
      <dgm:prSet/>
      <dgm:spPr/>
      <dgm:t>
        <a:bodyPr/>
        <a:lstStyle/>
        <a:p>
          <a:endParaRPr lang="en-US"/>
        </a:p>
      </dgm:t>
    </dgm:pt>
    <dgm:pt modelId="{3359FFA9-AED3-42F8-A992-BE85EDEC8997}" type="sibTrans" cxnId="{F9B1DAF0-96A5-42E9-A815-41758DAEC366}">
      <dgm:prSet/>
      <dgm:spPr/>
      <dgm:t>
        <a:bodyPr/>
        <a:lstStyle/>
        <a:p>
          <a:endParaRPr lang="en-US"/>
        </a:p>
      </dgm:t>
    </dgm:pt>
    <dgm:pt modelId="{29777314-ABE0-47A9-BFEC-218034567635}">
      <dgm:prSet/>
      <dgm:spPr/>
      <dgm:t>
        <a:bodyPr/>
        <a:lstStyle/>
        <a:p>
          <a:r>
            <a:rPr lang="en-US"/>
            <a:t>K. Chandrasekaran. 2015. </a:t>
          </a:r>
          <a:r>
            <a:rPr lang="en-US" b="1"/>
            <a:t>Essentials of Cloud Computing</a:t>
          </a:r>
          <a:r>
            <a:rPr lang="en-US"/>
            <a:t>. CRC Press.</a:t>
          </a:r>
        </a:p>
      </dgm:t>
    </dgm:pt>
    <dgm:pt modelId="{3BE4B0BB-8AAC-4EE7-A075-AFE126D28E15}" type="parTrans" cxnId="{30F99537-1FC3-4219-94EA-9EA10FB4E1E9}">
      <dgm:prSet/>
      <dgm:spPr/>
      <dgm:t>
        <a:bodyPr/>
        <a:lstStyle/>
        <a:p>
          <a:endParaRPr lang="en-PK"/>
        </a:p>
      </dgm:t>
    </dgm:pt>
    <dgm:pt modelId="{27BAAB9F-1FFF-4DB6-8559-5444750D2496}" type="sibTrans" cxnId="{30F99537-1FC3-4219-94EA-9EA10FB4E1E9}">
      <dgm:prSet/>
      <dgm:spPr/>
      <dgm:t>
        <a:bodyPr/>
        <a:lstStyle/>
        <a:p>
          <a:endParaRPr lang="en-PK"/>
        </a:p>
      </dgm:t>
    </dgm:pt>
    <dgm:pt modelId="{CAAEF881-A9A1-43A1-A64C-8D3ACA287D7D}" type="pres">
      <dgm:prSet presAssocID="{964A14B2-C49D-4980-A651-47D07B576FDC}" presName="linear" presStyleCnt="0">
        <dgm:presLayoutVars>
          <dgm:dir/>
          <dgm:animLvl val="lvl"/>
          <dgm:resizeHandles val="exact"/>
        </dgm:presLayoutVars>
      </dgm:prSet>
      <dgm:spPr/>
    </dgm:pt>
    <dgm:pt modelId="{58F2370A-190C-49E2-843C-927BA26C4159}" type="pres">
      <dgm:prSet presAssocID="{1258A2E9-A7EB-4D0D-AF6E-1D9378C35047}" presName="parentLin" presStyleCnt="0"/>
      <dgm:spPr/>
    </dgm:pt>
    <dgm:pt modelId="{A2414EE2-2631-4C64-9353-69E2E236C611}" type="pres">
      <dgm:prSet presAssocID="{1258A2E9-A7EB-4D0D-AF6E-1D9378C35047}" presName="parentLeftMargin" presStyleLbl="node1" presStyleIdx="0" presStyleCnt="2"/>
      <dgm:spPr/>
    </dgm:pt>
    <dgm:pt modelId="{673FB403-7748-4B5D-B92E-6F2075C1E5AA}" type="pres">
      <dgm:prSet presAssocID="{1258A2E9-A7EB-4D0D-AF6E-1D9378C35047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6842E454-BBE9-4962-B52E-C9A9F39C951C}" type="pres">
      <dgm:prSet presAssocID="{1258A2E9-A7EB-4D0D-AF6E-1D9378C35047}" presName="negativeSpace" presStyleCnt="0"/>
      <dgm:spPr/>
    </dgm:pt>
    <dgm:pt modelId="{E8459858-C258-428D-80ED-5928BC4A36F9}" type="pres">
      <dgm:prSet presAssocID="{1258A2E9-A7EB-4D0D-AF6E-1D9378C35047}" presName="childText" presStyleLbl="conFgAcc1" presStyleIdx="0" presStyleCnt="2">
        <dgm:presLayoutVars>
          <dgm:bulletEnabled val="1"/>
        </dgm:presLayoutVars>
      </dgm:prSet>
      <dgm:spPr/>
    </dgm:pt>
    <dgm:pt modelId="{11C4A734-4F75-4554-89DA-508979537A96}" type="pres">
      <dgm:prSet presAssocID="{EA770BB1-63A5-4FDF-95AC-E62CCDB8C790}" presName="spaceBetweenRectangles" presStyleCnt="0"/>
      <dgm:spPr/>
    </dgm:pt>
    <dgm:pt modelId="{659793EC-69E2-4DCF-8200-1D8849C06DEC}" type="pres">
      <dgm:prSet presAssocID="{4D8D7D27-3F34-4844-A66C-0677B9F57BF0}" presName="parentLin" presStyleCnt="0"/>
      <dgm:spPr/>
    </dgm:pt>
    <dgm:pt modelId="{103A51D0-643B-4FF2-A0EC-968A320D3689}" type="pres">
      <dgm:prSet presAssocID="{4D8D7D27-3F34-4844-A66C-0677B9F57BF0}" presName="parentLeftMargin" presStyleLbl="node1" presStyleIdx="0" presStyleCnt="2"/>
      <dgm:spPr/>
    </dgm:pt>
    <dgm:pt modelId="{BFB7F3E3-BB0C-4A3C-B3E2-9433D733E765}" type="pres">
      <dgm:prSet presAssocID="{4D8D7D27-3F34-4844-A66C-0677B9F57BF0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61C4BE16-3983-42B0-8465-2B62D3D7E6B3}" type="pres">
      <dgm:prSet presAssocID="{4D8D7D27-3F34-4844-A66C-0677B9F57BF0}" presName="negativeSpace" presStyleCnt="0"/>
      <dgm:spPr/>
    </dgm:pt>
    <dgm:pt modelId="{0809F425-BA2B-4476-AE23-56CF6B43B176}" type="pres">
      <dgm:prSet presAssocID="{4D8D7D27-3F34-4844-A66C-0677B9F57BF0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48A91603-A69D-415A-901F-30C60D38CCF6}" srcId="{964A14B2-C49D-4980-A651-47D07B576FDC}" destId="{4D8D7D27-3F34-4844-A66C-0677B9F57BF0}" srcOrd="1" destOrd="0" parTransId="{C1637C29-5DFC-4D89-A68C-2D2E91D8AB0F}" sibTransId="{CD07D76F-CEA4-40A8-A3B2-0967F874BD38}"/>
    <dgm:cxn modelId="{7C861E15-79AE-4EAD-8FAE-3AE6F5B06B42}" type="presOf" srcId="{AEFC2896-3C12-45F9-A5D7-8BC1C16C1326}" destId="{E8459858-C258-428D-80ED-5928BC4A36F9}" srcOrd="0" destOrd="0" presId="urn:microsoft.com/office/officeart/2005/8/layout/list1"/>
    <dgm:cxn modelId="{8436A820-52C5-4051-91E8-6F3CDD02E609}" type="presOf" srcId="{4D8D7D27-3F34-4844-A66C-0677B9F57BF0}" destId="{BFB7F3E3-BB0C-4A3C-B3E2-9433D733E765}" srcOrd="1" destOrd="0" presId="urn:microsoft.com/office/officeart/2005/8/layout/list1"/>
    <dgm:cxn modelId="{CEDA2027-16B8-42F5-BE30-9FBA7777E69F}" type="presOf" srcId="{29777314-ABE0-47A9-BFEC-218034567635}" destId="{0809F425-BA2B-4476-AE23-56CF6B43B176}" srcOrd="0" destOrd="1" presId="urn:microsoft.com/office/officeart/2005/8/layout/list1"/>
    <dgm:cxn modelId="{8DC0F42A-3FBA-4F1A-8DE0-D32A261C2F40}" srcId="{964A14B2-C49D-4980-A651-47D07B576FDC}" destId="{1258A2E9-A7EB-4D0D-AF6E-1D9378C35047}" srcOrd="0" destOrd="0" parTransId="{C133CB37-5508-431A-B51A-6BEB47DEB050}" sibTransId="{EA770BB1-63A5-4FDF-95AC-E62CCDB8C790}"/>
    <dgm:cxn modelId="{30F99537-1FC3-4219-94EA-9EA10FB4E1E9}" srcId="{4D8D7D27-3F34-4844-A66C-0677B9F57BF0}" destId="{29777314-ABE0-47A9-BFEC-218034567635}" srcOrd="1" destOrd="0" parTransId="{3BE4B0BB-8AAC-4EE7-A075-AFE126D28E15}" sibTransId="{27BAAB9F-1FFF-4DB6-8559-5444750D2496}"/>
    <dgm:cxn modelId="{C4B4BE37-F892-4B1E-8D94-92513329525D}" type="presOf" srcId="{4D8D7D27-3F34-4844-A66C-0677B9F57BF0}" destId="{103A51D0-643B-4FF2-A0EC-968A320D3689}" srcOrd="0" destOrd="0" presId="urn:microsoft.com/office/officeart/2005/8/layout/list1"/>
    <dgm:cxn modelId="{9A2EEF46-646A-4EAF-A6D6-E446A4E70541}" type="presOf" srcId="{7F3256FC-A315-4A48-8615-96866860B58A}" destId="{0809F425-BA2B-4476-AE23-56CF6B43B176}" srcOrd="0" destOrd="0" presId="urn:microsoft.com/office/officeart/2005/8/layout/list1"/>
    <dgm:cxn modelId="{42F79054-BDA8-456F-A782-FDC6AA738474}" type="presOf" srcId="{964A14B2-C49D-4980-A651-47D07B576FDC}" destId="{CAAEF881-A9A1-43A1-A64C-8D3ACA287D7D}" srcOrd="0" destOrd="0" presId="urn:microsoft.com/office/officeart/2005/8/layout/list1"/>
    <dgm:cxn modelId="{FB35107D-8097-448F-B7B2-9273698C07C9}" type="presOf" srcId="{1258A2E9-A7EB-4D0D-AF6E-1D9378C35047}" destId="{A2414EE2-2631-4C64-9353-69E2E236C611}" srcOrd="0" destOrd="0" presId="urn:microsoft.com/office/officeart/2005/8/layout/list1"/>
    <dgm:cxn modelId="{EB0E5D80-B756-4A97-94D2-AD4ACA5ACCBB}" srcId="{1258A2E9-A7EB-4D0D-AF6E-1D9378C35047}" destId="{849F879F-4E20-491C-B0D4-CD8D07E9C193}" srcOrd="1" destOrd="0" parTransId="{52F494C7-5E28-44A3-9785-D7138E4FB0CE}" sibTransId="{6EC9A2B0-1B2C-4538-8E8E-B98A59D150D3}"/>
    <dgm:cxn modelId="{0784FABB-8EED-47AC-866C-AC6D3488CAD4}" srcId="{1258A2E9-A7EB-4D0D-AF6E-1D9378C35047}" destId="{AEFC2896-3C12-45F9-A5D7-8BC1C16C1326}" srcOrd="0" destOrd="0" parTransId="{265E994B-EDED-47C5-84E3-03942627A4B3}" sibTransId="{24DDF204-2EA0-4CAA-BCF7-F23C4635149A}"/>
    <dgm:cxn modelId="{DC741BBF-6C4C-4B84-A697-A7192A013F22}" type="presOf" srcId="{1258A2E9-A7EB-4D0D-AF6E-1D9378C35047}" destId="{673FB403-7748-4B5D-B92E-6F2075C1E5AA}" srcOrd="1" destOrd="0" presId="urn:microsoft.com/office/officeart/2005/8/layout/list1"/>
    <dgm:cxn modelId="{F9B1DAF0-96A5-42E9-A815-41758DAEC366}" srcId="{4D8D7D27-3F34-4844-A66C-0677B9F57BF0}" destId="{7F3256FC-A315-4A48-8615-96866860B58A}" srcOrd="0" destOrd="0" parTransId="{CA8B3833-039D-4AA4-A270-E30D852052BB}" sibTransId="{3359FFA9-AED3-42F8-A992-BE85EDEC8997}"/>
    <dgm:cxn modelId="{2D9764F9-A516-4A33-9AE0-2DE9668F81FE}" type="presOf" srcId="{849F879F-4E20-491C-B0D4-CD8D07E9C193}" destId="{E8459858-C258-428D-80ED-5928BC4A36F9}" srcOrd="0" destOrd="1" presId="urn:microsoft.com/office/officeart/2005/8/layout/list1"/>
    <dgm:cxn modelId="{934066AB-E66B-4A4C-B0FE-994C37C23626}" type="presParOf" srcId="{CAAEF881-A9A1-43A1-A64C-8D3ACA287D7D}" destId="{58F2370A-190C-49E2-843C-927BA26C4159}" srcOrd="0" destOrd="0" presId="urn:microsoft.com/office/officeart/2005/8/layout/list1"/>
    <dgm:cxn modelId="{35F0B06A-8946-49C3-A6D9-DB75BC758DC5}" type="presParOf" srcId="{58F2370A-190C-49E2-843C-927BA26C4159}" destId="{A2414EE2-2631-4C64-9353-69E2E236C611}" srcOrd="0" destOrd="0" presId="urn:microsoft.com/office/officeart/2005/8/layout/list1"/>
    <dgm:cxn modelId="{16F593D2-AF17-47B3-9BB7-F5B21D5484DC}" type="presParOf" srcId="{58F2370A-190C-49E2-843C-927BA26C4159}" destId="{673FB403-7748-4B5D-B92E-6F2075C1E5AA}" srcOrd="1" destOrd="0" presId="urn:microsoft.com/office/officeart/2005/8/layout/list1"/>
    <dgm:cxn modelId="{56C3B3C2-E77E-4DBE-8255-293FD6CECDDC}" type="presParOf" srcId="{CAAEF881-A9A1-43A1-A64C-8D3ACA287D7D}" destId="{6842E454-BBE9-4962-B52E-C9A9F39C951C}" srcOrd="1" destOrd="0" presId="urn:microsoft.com/office/officeart/2005/8/layout/list1"/>
    <dgm:cxn modelId="{A8D7B179-99FB-4A57-8A41-20B1C20E6BB6}" type="presParOf" srcId="{CAAEF881-A9A1-43A1-A64C-8D3ACA287D7D}" destId="{E8459858-C258-428D-80ED-5928BC4A36F9}" srcOrd="2" destOrd="0" presId="urn:microsoft.com/office/officeart/2005/8/layout/list1"/>
    <dgm:cxn modelId="{1587F165-5510-41EB-8C3E-1F3221E2C1D3}" type="presParOf" srcId="{CAAEF881-A9A1-43A1-A64C-8D3ACA287D7D}" destId="{11C4A734-4F75-4554-89DA-508979537A96}" srcOrd="3" destOrd="0" presId="urn:microsoft.com/office/officeart/2005/8/layout/list1"/>
    <dgm:cxn modelId="{3A7866DD-E020-449B-B461-E6139A455F77}" type="presParOf" srcId="{CAAEF881-A9A1-43A1-A64C-8D3ACA287D7D}" destId="{659793EC-69E2-4DCF-8200-1D8849C06DEC}" srcOrd="4" destOrd="0" presId="urn:microsoft.com/office/officeart/2005/8/layout/list1"/>
    <dgm:cxn modelId="{BE172F50-78E3-487B-9F5A-87BBA88AC8E0}" type="presParOf" srcId="{659793EC-69E2-4DCF-8200-1D8849C06DEC}" destId="{103A51D0-643B-4FF2-A0EC-968A320D3689}" srcOrd="0" destOrd="0" presId="urn:microsoft.com/office/officeart/2005/8/layout/list1"/>
    <dgm:cxn modelId="{E8A5FF18-9323-4444-AFD5-222B37EE2940}" type="presParOf" srcId="{659793EC-69E2-4DCF-8200-1D8849C06DEC}" destId="{BFB7F3E3-BB0C-4A3C-B3E2-9433D733E765}" srcOrd="1" destOrd="0" presId="urn:microsoft.com/office/officeart/2005/8/layout/list1"/>
    <dgm:cxn modelId="{2B39C962-835B-4BDD-844F-FE17EE0901EA}" type="presParOf" srcId="{CAAEF881-A9A1-43A1-A64C-8D3ACA287D7D}" destId="{61C4BE16-3983-42B0-8465-2B62D3D7E6B3}" srcOrd="5" destOrd="0" presId="urn:microsoft.com/office/officeart/2005/8/layout/list1"/>
    <dgm:cxn modelId="{FB65649C-A5C9-400F-BE31-456E5E617009}" type="presParOf" srcId="{CAAEF881-A9A1-43A1-A64C-8D3ACA287D7D}" destId="{0809F425-BA2B-4476-AE23-56CF6B43B176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B18937E3-50B1-4EB9-B829-4AAB5B00D289}" type="doc">
      <dgm:prSet loTypeId="urn:microsoft.com/office/officeart/2008/layout/Lined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67C0E433-8026-47FF-B47F-5F5718390ED4}">
      <dgm:prSet/>
      <dgm:spPr/>
      <dgm:t>
        <a:bodyPr/>
        <a:lstStyle/>
        <a:p>
          <a:r>
            <a:rPr lang="en-US" b="1" dirty="0"/>
            <a:t>IBM</a:t>
          </a:r>
        </a:p>
        <a:p>
          <a:r>
            <a:rPr lang="en-US" dirty="0"/>
            <a:t>Cloud computing is a model of computing where scalable and elastic IT-related capabilities are provided as a service to external customers using Internet technologies.</a:t>
          </a:r>
        </a:p>
      </dgm:t>
    </dgm:pt>
    <dgm:pt modelId="{4A3E64D9-A286-481F-B5B0-1DB00B5788F8}" type="parTrans" cxnId="{2E7E0AD6-47CC-409D-A71A-4900BF0A56B3}">
      <dgm:prSet/>
      <dgm:spPr/>
      <dgm:t>
        <a:bodyPr/>
        <a:lstStyle/>
        <a:p>
          <a:endParaRPr lang="en-US"/>
        </a:p>
      </dgm:t>
    </dgm:pt>
    <dgm:pt modelId="{3F1FFC8F-898D-4C7F-995F-DA15F9A92233}" type="sibTrans" cxnId="{2E7E0AD6-47CC-409D-A71A-4900BF0A56B3}">
      <dgm:prSet/>
      <dgm:spPr/>
      <dgm:t>
        <a:bodyPr/>
        <a:lstStyle/>
        <a:p>
          <a:endParaRPr lang="en-US"/>
        </a:p>
      </dgm:t>
    </dgm:pt>
    <dgm:pt modelId="{A28B3ED8-321E-476A-9A2C-50D87608B4EE}">
      <dgm:prSet/>
      <dgm:spPr/>
      <dgm:t>
        <a:bodyPr/>
        <a:lstStyle/>
        <a:p>
          <a:r>
            <a:rPr lang="en-US" b="1" dirty="0"/>
            <a:t>Microsoft Azure</a:t>
          </a:r>
        </a:p>
        <a:p>
          <a:r>
            <a:rPr lang="en-US" dirty="0"/>
            <a:t>Cloud computing is the delivery of computing services—including servers, storage, databases, networking, software, and more—over the cloud (the Internet) to offer faster innovation, flexible resources, and economies of scale.</a:t>
          </a:r>
        </a:p>
      </dgm:t>
    </dgm:pt>
    <dgm:pt modelId="{9D602756-B10E-45DF-85E5-01017B1D8884}" type="parTrans" cxnId="{FC430DA1-BDD9-4249-85C5-E237E8EB6C37}">
      <dgm:prSet/>
      <dgm:spPr/>
      <dgm:t>
        <a:bodyPr/>
        <a:lstStyle/>
        <a:p>
          <a:endParaRPr lang="en-US"/>
        </a:p>
      </dgm:t>
    </dgm:pt>
    <dgm:pt modelId="{7EDC11C9-A4E2-4518-BDF7-18097F8AAF24}" type="sibTrans" cxnId="{FC430DA1-BDD9-4249-85C5-E237E8EB6C37}">
      <dgm:prSet/>
      <dgm:spPr/>
      <dgm:t>
        <a:bodyPr/>
        <a:lstStyle/>
        <a:p>
          <a:endParaRPr lang="en-US"/>
        </a:p>
      </dgm:t>
    </dgm:pt>
    <dgm:pt modelId="{91F43B36-698D-4C8F-B4A0-61F3C510DAC0}">
      <dgm:prSet/>
      <dgm:spPr/>
      <dgm:t>
        <a:bodyPr/>
        <a:lstStyle/>
        <a:p>
          <a:r>
            <a:rPr lang="en-US" b="1" dirty="0"/>
            <a:t>Amazon Web Services (AWS)</a:t>
          </a:r>
        </a:p>
        <a:p>
          <a:r>
            <a:rPr lang="en-US" dirty="0"/>
            <a:t>Cloud computing is the on-demand delivery of IT resources via the internet with pay-as-you-go pricing. Instead of buying and managing physical servers and other datacenter infrastructure, you simply pay for what you use when you use it.</a:t>
          </a:r>
        </a:p>
      </dgm:t>
    </dgm:pt>
    <dgm:pt modelId="{C76ABABA-7C9B-490A-B5CF-5438D020F5CF}" type="parTrans" cxnId="{1E8200E8-9950-4DB3-BB97-7B34A35713DC}">
      <dgm:prSet/>
      <dgm:spPr/>
      <dgm:t>
        <a:bodyPr/>
        <a:lstStyle/>
        <a:p>
          <a:endParaRPr lang="en-US"/>
        </a:p>
      </dgm:t>
    </dgm:pt>
    <dgm:pt modelId="{54462F55-406D-42BB-8BC6-E48C1AD5D4F3}" type="sibTrans" cxnId="{1E8200E8-9950-4DB3-BB97-7B34A35713DC}">
      <dgm:prSet/>
      <dgm:spPr/>
      <dgm:t>
        <a:bodyPr/>
        <a:lstStyle/>
        <a:p>
          <a:endParaRPr lang="en-US"/>
        </a:p>
      </dgm:t>
    </dgm:pt>
    <dgm:pt modelId="{B9A2A357-D1DA-434C-A8B4-C6570664F247}">
      <dgm:prSet/>
      <dgm:spPr/>
      <dgm:t>
        <a:bodyPr/>
        <a:lstStyle/>
        <a:p>
          <a:r>
            <a:rPr lang="en-US" b="1" dirty="0"/>
            <a:t>Google Cloud</a:t>
          </a:r>
        </a:p>
        <a:p>
          <a:r>
            <a:rPr lang="en-US" dirty="0"/>
            <a:t>Cloud computing refers to the delivery of computing services over the internet—everything from servers, storage, databases, networking, software, analytics, and intelligence. </a:t>
          </a:r>
        </a:p>
      </dgm:t>
    </dgm:pt>
    <dgm:pt modelId="{3E9FD695-17B2-43B1-8D43-E2EDDDB5642B}" type="parTrans" cxnId="{5A1ED825-90A6-402B-BDFB-266406A747EB}">
      <dgm:prSet/>
      <dgm:spPr/>
      <dgm:t>
        <a:bodyPr/>
        <a:lstStyle/>
        <a:p>
          <a:endParaRPr lang="en-US"/>
        </a:p>
      </dgm:t>
    </dgm:pt>
    <dgm:pt modelId="{42D9DA71-CC64-4BC9-AC04-20005BAF10A2}" type="sibTrans" cxnId="{5A1ED825-90A6-402B-BDFB-266406A747EB}">
      <dgm:prSet/>
      <dgm:spPr/>
      <dgm:t>
        <a:bodyPr/>
        <a:lstStyle/>
        <a:p>
          <a:endParaRPr lang="en-US"/>
        </a:p>
      </dgm:t>
    </dgm:pt>
    <dgm:pt modelId="{10CE6838-CA0B-41FA-BEBD-7F9F736B44AE}" type="pres">
      <dgm:prSet presAssocID="{B18937E3-50B1-4EB9-B829-4AAB5B00D289}" presName="vert0" presStyleCnt="0">
        <dgm:presLayoutVars>
          <dgm:dir/>
          <dgm:animOne val="branch"/>
          <dgm:animLvl val="lvl"/>
        </dgm:presLayoutVars>
      </dgm:prSet>
      <dgm:spPr/>
    </dgm:pt>
    <dgm:pt modelId="{4451A584-A8D0-48DD-BB27-A63FDEF0FA6A}" type="pres">
      <dgm:prSet presAssocID="{67C0E433-8026-47FF-B47F-5F5718390ED4}" presName="thickLine" presStyleLbl="alignNode1" presStyleIdx="0" presStyleCnt="4"/>
      <dgm:spPr/>
    </dgm:pt>
    <dgm:pt modelId="{4DAD13E8-565D-45DA-8587-6E3D4DBAD3D6}" type="pres">
      <dgm:prSet presAssocID="{67C0E433-8026-47FF-B47F-5F5718390ED4}" presName="horz1" presStyleCnt="0"/>
      <dgm:spPr/>
    </dgm:pt>
    <dgm:pt modelId="{70092C81-8192-4DA4-94FB-C53548668783}" type="pres">
      <dgm:prSet presAssocID="{67C0E433-8026-47FF-B47F-5F5718390ED4}" presName="tx1" presStyleLbl="revTx" presStyleIdx="0" presStyleCnt="4"/>
      <dgm:spPr/>
    </dgm:pt>
    <dgm:pt modelId="{8A70AD3B-BF1E-4E32-AA0C-9B8EE3DC96F8}" type="pres">
      <dgm:prSet presAssocID="{67C0E433-8026-47FF-B47F-5F5718390ED4}" presName="vert1" presStyleCnt="0"/>
      <dgm:spPr/>
    </dgm:pt>
    <dgm:pt modelId="{A5C343B3-2EC5-4774-A0C9-3700A426BC56}" type="pres">
      <dgm:prSet presAssocID="{A28B3ED8-321E-476A-9A2C-50D87608B4EE}" presName="thickLine" presStyleLbl="alignNode1" presStyleIdx="1" presStyleCnt="4"/>
      <dgm:spPr/>
    </dgm:pt>
    <dgm:pt modelId="{BEA1B249-BF94-444E-B4B3-ED77388F02E5}" type="pres">
      <dgm:prSet presAssocID="{A28B3ED8-321E-476A-9A2C-50D87608B4EE}" presName="horz1" presStyleCnt="0"/>
      <dgm:spPr/>
    </dgm:pt>
    <dgm:pt modelId="{719FFE39-D48D-49B7-913D-EFFBF23DAD83}" type="pres">
      <dgm:prSet presAssocID="{A28B3ED8-321E-476A-9A2C-50D87608B4EE}" presName="tx1" presStyleLbl="revTx" presStyleIdx="1" presStyleCnt="4"/>
      <dgm:spPr/>
    </dgm:pt>
    <dgm:pt modelId="{B0FDA097-10E4-4A0E-9DDC-C2649C6E0F47}" type="pres">
      <dgm:prSet presAssocID="{A28B3ED8-321E-476A-9A2C-50D87608B4EE}" presName="vert1" presStyleCnt="0"/>
      <dgm:spPr/>
    </dgm:pt>
    <dgm:pt modelId="{B9462304-F7F3-421D-A9E3-DFB6A5A83D43}" type="pres">
      <dgm:prSet presAssocID="{91F43B36-698D-4C8F-B4A0-61F3C510DAC0}" presName="thickLine" presStyleLbl="alignNode1" presStyleIdx="2" presStyleCnt="4"/>
      <dgm:spPr/>
    </dgm:pt>
    <dgm:pt modelId="{A9A5A9D0-BF48-4365-B595-45542CEC553B}" type="pres">
      <dgm:prSet presAssocID="{91F43B36-698D-4C8F-B4A0-61F3C510DAC0}" presName="horz1" presStyleCnt="0"/>
      <dgm:spPr/>
    </dgm:pt>
    <dgm:pt modelId="{82FE0125-A4CC-4C5C-A8DC-A0539C4AB705}" type="pres">
      <dgm:prSet presAssocID="{91F43B36-698D-4C8F-B4A0-61F3C510DAC0}" presName="tx1" presStyleLbl="revTx" presStyleIdx="2" presStyleCnt="4"/>
      <dgm:spPr/>
    </dgm:pt>
    <dgm:pt modelId="{F7102C95-4AE6-4C49-A33D-E291C07EF8B3}" type="pres">
      <dgm:prSet presAssocID="{91F43B36-698D-4C8F-B4A0-61F3C510DAC0}" presName="vert1" presStyleCnt="0"/>
      <dgm:spPr/>
    </dgm:pt>
    <dgm:pt modelId="{A731266E-6A97-491A-A9BD-9C21D8B85D22}" type="pres">
      <dgm:prSet presAssocID="{B9A2A357-D1DA-434C-A8B4-C6570664F247}" presName="thickLine" presStyleLbl="alignNode1" presStyleIdx="3" presStyleCnt="4"/>
      <dgm:spPr/>
    </dgm:pt>
    <dgm:pt modelId="{FA046B61-D07C-4335-933E-6E7F10111F27}" type="pres">
      <dgm:prSet presAssocID="{B9A2A357-D1DA-434C-A8B4-C6570664F247}" presName="horz1" presStyleCnt="0"/>
      <dgm:spPr/>
    </dgm:pt>
    <dgm:pt modelId="{DB4E011D-5EED-4DBA-9AF4-94892FA68486}" type="pres">
      <dgm:prSet presAssocID="{B9A2A357-D1DA-434C-A8B4-C6570664F247}" presName="tx1" presStyleLbl="revTx" presStyleIdx="3" presStyleCnt="4"/>
      <dgm:spPr/>
    </dgm:pt>
    <dgm:pt modelId="{E95B7187-5585-47BF-A436-A3AC9B16299A}" type="pres">
      <dgm:prSet presAssocID="{B9A2A357-D1DA-434C-A8B4-C6570664F247}" presName="vert1" presStyleCnt="0"/>
      <dgm:spPr/>
    </dgm:pt>
  </dgm:ptLst>
  <dgm:cxnLst>
    <dgm:cxn modelId="{5A1ED825-90A6-402B-BDFB-266406A747EB}" srcId="{B18937E3-50B1-4EB9-B829-4AAB5B00D289}" destId="{B9A2A357-D1DA-434C-A8B4-C6570664F247}" srcOrd="3" destOrd="0" parTransId="{3E9FD695-17B2-43B1-8D43-E2EDDDB5642B}" sibTransId="{42D9DA71-CC64-4BC9-AC04-20005BAF10A2}"/>
    <dgm:cxn modelId="{75315A4C-0B3E-4427-8B79-131B77DB3236}" type="presOf" srcId="{B9A2A357-D1DA-434C-A8B4-C6570664F247}" destId="{DB4E011D-5EED-4DBA-9AF4-94892FA68486}" srcOrd="0" destOrd="0" presId="urn:microsoft.com/office/officeart/2008/layout/LinedList"/>
    <dgm:cxn modelId="{119E444F-626E-45C4-8861-F1E578148C28}" type="presOf" srcId="{91F43B36-698D-4C8F-B4A0-61F3C510DAC0}" destId="{82FE0125-A4CC-4C5C-A8DC-A0539C4AB705}" srcOrd="0" destOrd="0" presId="urn:microsoft.com/office/officeart/2008/layout/LinedList"/>
    <dgm:cxn modelId="{FC430DA1-BDD9-4249-85C5-E237E8EB6C37}" srcId="{B18937E3-50B1-4EB9-B829-4AAB5B00D289}" destId="{A28B3ED8-321E-476A-9A2C-50D87608B4EE}" srcOrd="1" destOrd="0" parTransId="{9D602756-B10E-45DF-85E5-01017B1D8884}" sibTransId="{7EDC11C9-A4E2-4518-BDF7-18097F8AAF24}"/>
    <dgm:cxn modelId="{1F3258A9-D298-492D-8BBC-B4AEE585735C}" type="presOf" srcId="{B18937E3-50B1-4EB9-B829-4AAB5B00D289}" destId="{10CE6838-CA0B-41FA-BEBD-7F9F736B44AE}" srcOrd="0" destOrd="0" presId="urn:microsoft.com/office/officeart/2008/layout/LinedList"/>
    <dgm:cxn modelId="{1A6DA9AC-0E64-4EB4-AC20-0BF97C987ECD}" type="presOf" srcId="{67C0E433-8026-47FF-B47F-5F5718390ED4}" destId="{70092C81-8192-4DA4-94FB-C53548668783}" srcOrd="0" destOrd="0" presId="urn:microsoft.com/office/officeart/2008/layout/LinedList"/>
    <dgm:cxn modelId="{2E7E0AD6-47CC-409D-A71A-4900BF0A56B3}" srcId="{B18937E3-50B1-4EB9-B829-4AAB5B00D289}" destId="{67C0E433-8026-47FF-B47F-5F5718390ED4}" srcOrd="0" destOrd="0" parTransId="{4A3E64D9-A286-481F-B5B0-1DB00B5788F8}" sibTransId="{3F1FFC8F-898D-4C7F-995F-DA15F9A92233}"/>
    <dgm:cxn modelId="{1E8200E8-9950-4DB3-BB97-7B34A35713DC}" srcId="{B18937E3-50B1-4EB9-B829-4AAB5B00D289}" destId="{91F43B36-698D-4C8F-B4A0-61F3C510DAC0}" srcOrd="2" destOrd="0" parTransId="{C76ABABA-7C9B-490A-B5CF-5438D020F5CF}" sibTransId="{54462F55-406D-42BB-8BC6-E48C1AD5D4F3}"/>
    <dgm:cxn modelId="{83DCA4EF-DF7A-443A-A655-488A17312733}" type="presOf" srcId="{A28B3ED8-321E-476A-9A2C-50D87608B4EE}" destId="{719FFE39-D48D-49B7-913D-EFFBF23DAD83}" srcOrd="0" destOrd="0" presId="urn:microsoft.com/office/officeart/2008/layout/LinedList"/>
    <dgm:cxn modelId="{28AA3CF7-8C0E-4A7E-9FE7-C90D8E5240F8}" type="presParOf" srcId="{10CE6838-CA0B-41FA-BEBD-7F9F736B44AE}" destId="{4451A584-A8D0-48DD-BB27-A63FDEF0FA6A}" srcOrd="0" destOrd="0" presId="urn:microsoft.com/office/officeart/2008/layout/LinedList"/>
    <dgm:cxn modelId="{DEC70064-0571-41CE-9837-6FC4B0E3B3B4}" type="presParOf" srcId="{10CE6838-CA0B-41FA-BEBD-7F9F736B44AE}" destId="{4DAD13E8-565D-45DA-8587-6E3D4DBAD3D6}" srcOrd="1" destOrd="0" presId="urn:microsoft.com/office/officeart/2008/layout/LinedList"/>
    <dgm:cxn modelId="{91191415-2B8C-46E3-9944-2278E75719E3}" type="presParOf" srcId="{4DAD13E8-565D-45DA-8587-6E3D4DBAD3D6}" destId="{70092C81-8192-4DA4-94FB-C53548668783}" srcOrd="0" destOrd="0" presId="urn:microsoft.com/office/officeart/2008/layout/LinedList"/>
    <dgm:cxn modelId="{ACD782FC-46F3-4A1E-A598-DE9CE66BAC14}" type="presParOf" srcId="{4DAD13E8-565D-45DA-8587-6E3D4DBAD3D6}" destId="{8A70AD3B-BF1E-4E32-AA0C-9B8EE3DC96F8}" srcOrd="1" destOrd="0" presId="urn:microsoft.com/office/officeart/2008/layout/LinedList"/>
    <dgm:cxn modelId="{764982FB-D43A-4CEA-BA39-E6D5D129F2BB}" type="presParOf" srcId="{10CE6838-CA0B-41FA-BEBD-7F9F736B44AE}" destId="{A5C343B3-2EC5-4774-A0C9-3700A426BC56}" srcOrd="2" destOrd="0" presId="urn:microsoft.com/office/officeart/2008/layout/LinedList"/>
    <dgm:cxn modelId="{B67DA762-A333-442F-9D72-D0DA3CBB62F1}" type="presParOf" srcId="{10CE6838-CA0B-41FA-BEBD-7F9F736B44AE}" destId="{BEA1B249-BF94-444E-B4B3-ED77388F02E5}" srcOrd="3" destOrd="0" presId="urn:microsoft.com/office/officeart/2008/layout/LinedList"/>
    <dgm:cxn modelId="{43A5970D-D061-48EB-9AEF-8455874B395C}" type="presParOf" srcId="{BEA1B249-BF94-444E-B4B3-ED77388F02E5}" destId="{719FFE39-D48D-49B7-913D-EFFBF23DAD83}" srcOrd="0" destOrd="0" presId="urn:microsoft.com/office/officeart/2008/layout/LinedList"/>
    <dgm:cxn modelId="{9A2A0D95-D34E-4910-95BE-71844CCDDC0E}" type="presParOf" srcId="{BEA1B249-BF94-444E-B4B3-ED77388F02E5}" destId="{B0FDA097-10E4-4A0E-9DDC-C2649C6E0F47}" srcOrd="1" destOrd="0" presId="urn:microsoft.com/office/officeart/2008/layout/LinedList"/>
    <dgm:cxn modelId="{9CD1737A-6570-4961-96CD-7044DB56D5CC}" type="presParOf" srcId="{10CE6838-CA0B-41FA-BEBD-7F9F736B44AE}" destId="{B9462304-F7F3-421D-A9E3-DFB6A5A83D43}" srcOrd="4" destOrd="0" presId="urn:microsoft.com/office/officeart/2008/layout/LinedList"/>
    <dgm:cxn modelId="{449C12E2-E92A-4BB3-85E3-EB4E38DB699E}" type="presParOf" srcId="{10CE6838-CA0B-41FA-BEBD-7F9F736B44AE}" destId="{A9A5A9D0-BF48-4365-B595-45542CEC553B}" srcOrd="5" destOrd="0" presId="urn:microsoft.com/office/officeart/2008/layout/LinedList"/>
    <dgm:cxn modelId="{CFBA7AF7-26F5-4618-B495-F044A0F97CAD}" type="presParOf" srcId="{A9A5A9D0-BF48-4365-B595-45542CEC553B}" destId="{82FE0125-A4CC-4C5C-A8DC-A0539C4AB705}" srcOrd="0" destOrd="0" presId="urn:microsoft.com/office/officeart/2008/layout/LinedList"/>
    <dgm:cxn modelId="{387EF083-3279-471F-A38F-927B41B25482}" type="presParOf" srcId="{A9A5A9D0-BF48-4365-B595-45542CEC553B}" destId="{F7102C95-4AE6-4C49-A33D-E291C07EF8B3}" srcOrd="1" destOrd="0" presId="urn:microsoft.com/office/officeart/2008/layout/LinedList"/>
    <dgm:cxn modelId="{842B709E-73FA-4436-93C9-9D8CCFC804D6}" type="presParOf" srcId="{10CE6838-CA0B-41FA-BEBD-7F9F736B44AE}" destId="{A731266E-6A97-491A-A9BD-9C21D8B85D22}" srcOrd="6" destOrd="0" presId="urn:microsoft.com/office/officeart/2008/layout/LinedList"/>
    <dgm:cxn modelId="{6B9EED3F-03ED-42AC-8A29-DDDA0838CB18}" type="presParOf" srcId="{10CE6838-CA0B-41FA-BEBD-7F9F736B44AE}" destId="{FA046B61-D07C-4335-933E-6E7F10111F27}" srcOrd="7" destOrd="0" presId="urn:microsoft.com/office/officeart/2008/layout/LinedList"/>
    <dgm:cxn modelId="{3B71E6EA-5B31-4052-A6D4-035EBF9FE6EB}" type="presParOf" srcId="{FA046B61-D07C-4335-933E-6E7F10111F27}" destId="{DB4E011D-5EED-4DBA-9AF4-94892FA68486}" srcOrd="0" destOrd="0" presId="urn:microsoft.com/office/officeart/2008/layout/LinedList"/>
    <dgm:cxn modelId="{2AF3C0C6-15BC-465D-B636-1DC98B10B0DC}" type="presParOf" srcId="{FA046B61-D07C-4335-933E-6E7F10111F27}" destId="{E95B7187-5585-47BF-A436-A3AC9B16299A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0B61C0B8-90C5-44D4-9F80-7508C2DB7162}" type="doc">
      <dgm:prSet loTypeId="urn:microsoft.com/office/officeart/2008/layout/LinedList" loCatId="list" qsTypeId="urn:microsoft.com/office/officeart/2005/8/quickstyle/simple4" qsCatId="simple" csTypeId="urn:microsoft.com/office/officeart/2005/8/colors/accent3_2" csCatId="accent3"/>
      <dgm:spPr/>
      <dgm:t>
        <a:bodyPr/>
        <a:lstStyle/>
        <a:p>
          <a:endParaRPr lang="en-US"/>
        </a:p>
      </dgm:t>
    </dgm:pt>
    <dgm:pt modelId="{CD9DF2E3-DF02-4A50-BCF1-499CCA8C4843}">
      <dgm:prSet/>
      <dgm:spPr/>
      <dgm:t>
        <a:bodyPr/>
        <a:lstStyle/>
        <a:p>
          <a:r>
            <a:rPr lang="en-US" b="1"/>
            <a:t>High Costs:</a:t>
          </a:r>
          <a:r>
            <a:rPr lang="en-US"/>
            <a:t> Hardware, maintenance, and upgrades</a:t>
          </a:r>
        </a:p>
      </dgm:t>
    </dgm:pt>
    <dgm:pt modelId="{B6BB80C5-2896-4D0C-9F62-1906828A8A59}" type="parTrans" cxnId="{E21F0769-F86D-4F98-A1E7-47EDD015DF73}">
      <dgm:prSet/>
      <dgm:spPr/>
      <dgm:t>
        <a:bodyPr/>
        <a:lstStyle/>
        <a:p>
          <a:endParaRPr lang="en-US"/>
        </a:p>
      </dgm:t>
    </dgm:pt>
    <dgm:pt modelId="{97221B47-3778-47A5-8AC3-BB936B46A01C}" type="sibTrans" cxnId="{E21F0769-F86D-4F98-A1E7-47EDD015DF73}">
      <dgm:prSet/>
      <dgm:spPr/>
      <dgm:t>
        <a:bodyPr/>
        <a:lstStyle/>
        <a:p>
          <a:endParaRPr lang="en-US"/>
        </a:p>
      </dgm:t>
    </dgm:pt>
    <dgm:pt modelId="{4401AB48-1CBB-4B7C-A010-D092FA8DD820}">
      <dgm:prSet/>
      <dgm:spPr/>
      <dgm:t>
        <a:bodyPr/>
        <a:lstStyle/>
        <a:p>
          <a:r>
            <a:rPr lang="en-US" b="1"/>
            <a:t>Scalability Issues:</a:t>
          </a:r>
          <a:r>
            <a:rPr lang="en-US"/>
            <a:t> Difficulty in handling fluctuating demands</a:t>
          </a:r>
        </a:p>
      </dgm:t>
    </dgm:pt>
    <dgm:pt modelId="{8C7A8B9C-2720-4DAD-B62C-D0EF8DAFDBC9}" type="parTrans" cxnId="{AEF6DF48-A4D9-4521-99FE-18946D0FC94A}">
      <dgm:prSet/>
      <dgm:spPr/>
      <dgm:t>
        <a:bodyPr/>
        <a:lstStyle/>
        <a:p>
          <a:endParaRPr lang="en-US"/>
        </a:p>
      </dgm:t>
    </dgm:pt>
    <dgm:pt modelId="{C45DFBB2-CB39-4348-AAF5-63575CC3B81C}" type="sibTrans" cxnId="{AEF6DF48-A4D9-4521-99FE-18946D0FC94A}">
      <dgm:prSet/>
      <dgm:spPr/>
      <dgm:t>
        <a:bodyPr/>
        <a:lstStyle/>
        <a:p>
          <a:endParaRPr lang="en-US"/>
        </a:p>
      </dgm:t>
    </dgm:pt>
    <dgm:pt modelId="{EF5C7794-AF60-451A-BA10-AC7F71262F6F}">
      <dgm:prSet/>
      <dgm:spPr/>
      <dgm:t>
        <a:bodyPr/>
        <a:lstStyle/>
        <a:p>
          <a:r>
            <a:rPr lang="en-US" b="1"/>
            <a:t>Complex Management:</a:t>
          </a:r>
          <a:r>
            <a:rPr lang="en-US"/>
            <a:t> Need for extensive IT resources</a:t>
          </a:r>
        </a:p>
      </dgm:t>
    </dgm:pt>
    <dgm:pt modelId="{73C9C15A-EF4A-469F-AC42-26DF4FFC72A0}" type="parTrans" cxnId="{40B9EE6E-7301-430C-9702-E779F30418FF}">
      <dgm:prSet/>
      <dgm:spPr/>
      <dgm:t>
        <a:bodyPr/>
        <a:lstStyle/>
        <a:p>
          <a:endParaRPr lang="en-US"/>
        </a:p>
      </dgm:t>
    </dgm:pt>
    <dgm:pt modelId="{691B8405-97F5-4092-9212-FD00A967449B}" type="sibTrans" cxnId="{40B9EE6E-7301-430C-9702-E779F30418FF}">
      <dgm:prSet/>
      <dgm:spPr/>
      <dgm:t>
        <a:bodyPr/>
        <a:lstStyle/>
        <a:p>
          <a:endParaRPr lang="en-US"/>
        </a:p>
      </dgm:t>
    </dgm:pt>
    <dgm:pt modelId="{80A0EF8F-4372-4658-B6D1-97A836FEBB9D}">
      <dgm:prSet/>
      <dgm:spPr/>
      <dgm:t>
        <a:bodyPr/>
        <a:lstStyle/>
        <a:p>
          <a:r>
            <a:rPr lang="en-US" b="1"/>
            <a:t>Limited Accessibility:</a:t>
          </a:r>
          <a:r>
            <a:rPr lang="en-US"/>
            <a:t> Physical constraints and location dependency</a:t>
          </a:r>
        </a:p>
      </dgm:t>
    </dgm:pt>
    <dgm:pt modelId="{A51BF2F2-56C5-49B7-9A75-5E57F9112E43}" type="parTrans" cxnId="{B1C062B6-C93D-428B-9ADE-3224FB7B41DB}">
      <dgm:prSet/>
      <dgm:spPr/>
      <dgm:t>
        <a:bodyPr/>
        <a:lstStyle/>
        <a:p>
          <a:endParaRPr lang="en-US"/>
        </a:p>
      </dgm:t>
    </dgm:pt>
    <dgm:pt modelId="{CEEE609F-43BC-4773-8887-BD935BC7E1DE}" type="sibTrans" cxnId="{B1C062B6-C93D-428B-9ADE-3224FB7B41DB}">
      <dgm:prSet/>
      <dgm:spPr/>
      <dgm:t>
        <a:bodyPr/>
        <a:lstStyle/>
        <a:p>
          <a:endParaRPr lang="en-US"/>
        </a:p>
      </dgm:t>
    </dgm:pt>
    <dgm:pt modelId="{573E8D36-5782-44FE-9E37-9A2463CA43F0}" type="pres">
      <dgm:prSet presAssocID="{0B61C0B8-90C5-44D4-9F80-7508C2DB7162}" presName="vert0" presStyleCnt="0">
        <dgm:presLayoutVars>
          <dgm:dir/>
          <dgm:animOne val="branch"/>
          <dgm:animLvl val="lvl"/>
        </dgm:presLayoutVars>
      </dgm:prSet>
      <dgm:spPr/>
    </dgm:pt>
    <dgm:pt modelId="{70871684-1BA6-4BD2-8C3C-3F1A59BE0B33}" type="pres">
      <dgm:prSet presAssocID="{CD9DF2E3-DF02-4A50-BCF1-499CCA8C4843}" presName="thickLine" presStyleLbl="alignNode1" presStyleIdx="0" presStyleCnt="4"/>
      <dgm:spPr/>
    </dgm:pt>
    <dgm:pt modelId="{868FAD8A-951B-4B4B-8199-D42EB4F7496C}" type="pres">
      <dgm:prSet presAssocID="{CD9DF2E3-DF02-4A50-BCF1-499CCA8C4843}" presName="horz1" presStyleCnt="0"/>
      <dgm:spPr/>
    </dgm:pt>
    <dgm:pt modelId="{3F532149-0509-4593-8038-A925B0E9E2F1}" type="pres">
      <dgm:prSet presAssocID="{CD9DF2E3-DF02-4A50-BCF1-499CCA8C4843}" presName="tx1" presStyleLbl="revTx" presStyleIdx="0" presStyleCnt="4"/>
      <dgm:spPr/>
    </dgm:pt>
    <dgm:pt modelId="{5E02912E-12B7-4CFA-87B3-E46668566DE2}" type="pres">
      <dgm:prSet presAssocID="{CD9DF2E3-DF02-4A50-BCF1-499CCA8C4843}" presName="vert1" presStyleCnt="0"/>
      <dgm:spPr/>
    </dgm:pt>
    <dgm:pt modelId="{5259B442-6F71-4A0E-B5FA-76B17DC283EE}" type="pres">
      <dgm:prSet presAssocID="{4401AB48-1CBB-4B7C-A010-D092FA8DD820}" presName="thickLine" presStyleLbl="alignNode1" presStyleIdx="1" presStyleCnt="4"/>
      <dgm:spPr/>
    </dgm:pt>
    <dgm:pt modelId="{F436D882-9077-4F86-9176-6965A495291F}" type="pres">
      <dgm:prSet presAssocID="{4401AB48-1CBB-4B7C-A010-D092FA8DD820}" presName="horz1" presStyleCnt="0"/>
      <dgm:spPr/>
    </dgm:pt>
    <dgm:pt modelId="{94587667-5DC9-4AB7-96AA-7492E65606AD}" type="pres">
      <dgm:prSet presAssocID="{4401AB48-1CBB-4B7C-A010-D092FA8DD820}" presName="tx1" presStyleLbl="revTx" presStyleIdx="1" presStyleCnt="4"/>
      <dgm:spPr/>
    </dgm:pt>
    <dgm:pt modelId="{F902E7F4-0A77-43D1-85E8-4C1483D72B8C}" type="pres">
      <dgm:prSet presAssocID="{4401AB48-1CBB-4B7C-A010-D092FA8DD820}" presName="vert1" presStyleCnt="0"/>
      <dgm:spPr/>
    </dgm:pt>
    <dgm:pt modelId="{633BBEE0-E961-4C25-AC64-C3AD0FC8F873}" type="pres">
      <dgm:prSet presAssocID="{EF5C7794-AF60-451A-BA10-AC7F71262F6F}" presName="thickLine" presStyleLbl="alignNode1" presStyleIdx="2" presStyleCnt="4"/>
      <dgm:spPr/>
    </dgm:pt>
    <dgm:pt modelId="{E37EAD9A-2BFE-4AA2-BF96-B08B0121F090}" type="pres">
      <dgm:prSet presAssocID="{EF5C7794-AF60-451A-BA10-AC7F71262F6F}" presName="horz1" presStyleCnt="0"/>
      <dgm:spPr/>
    </dgm:pt>
    <dgm:pt modelId="{65D7892B-7562-4C9E-A9D6-46AA2BD442DB}" type="pres">
      <dgm:prSet presAssocID="{EF5C7794-AF60-451A-BA10-AC7F71262F6F}" presName="tx1" presStyleLbl="revTx" presStyleIdx="2" presStyleCnt="4"/>
      <dgm:spPr/>
    </dgm:pt>
    <dgm:pt modelId="{128F7225-59C1-4152-ADC9-217AF5817575}" type="pres">
      <dgm:prSet presAssocID="{EF5C7794-AF60-451A-BA10-AC7F71262F6F}" presName="vert1" presStyleCnt="0"/>
      <dgm:spPr/>
    </dgm:pt>
    <dgm:pt modelId="{D6EC781C-39E0-4FAE-AA23-3053D98A0A5A}" type="pres">
      <dgm:prSet presAssocID="{80A0EF8F-4372-4658-B6D1-97A836FEBB9D}" presName="thickLine" presStyleLbl="alignNode1" presStyleIdx="3" presStyleCnt="4"/>
      <dgm:spPr/>
    </dgm:pt>
    <dgm:pt modelId="{EEBADAD9-BD5A-4162-B601-EB8A759B7ACC}" type="pres">
      <dgm:prSet presAssocID="{80A0EF8F-4372-4658-B6D1-97A836FEBB9D}" presName="horz1" presStyleCnt="0"/>
      <dgm:spPr/>
    </dgm:pt>
    <dgm:pt modelId="{7252098F-7BC6-4282-8359-AD72FECF2B0E}" type="pres">
      <dgm:prSet presAssocID="{80A0EF8F-4372-4658-B6D1-97A836FEBB9D}" presName="tx1" presStyleLbl="revTx" presStyleIdx="3" presStyleCnt="4"/>
      <dgm:spPr/>
    </dgm:pt>
    <dgm:pt modelId="{3A6D4C3D-A220-4462-A87C-32B82B80AD8B}" type="pres">
      <dgm:prSet presAssocID="{80A0EF8F-4372-4658-B6D1-97A836FEBB9D}" presName="vert1" presStyleCnt="0"/>
      <dgm:spPr/>
    </dgm:pt>
  </dgm:ptLst>
  <dgm:cxnLst>
    <dgm:cxn modelId="{B7110C13-AA9E-4D02-A018-60C47D861762}" type="presOf" srcId="{0B61C0B8-90C5-44D4-9F80-7508C2DB7162}" destId="{573E8D36-5782-44FE-9E37-9A2463CA43F0}" srcOrd="0" destOrd="0" presId="urn:microsoft.com/office/officeart/2008/layout/LinedList"/>
    <dgm:cxn modelId="{9D913C2D-38B0-40CF-874B-0AF9A4A10050}" type="presOf" srcId="{80A0EF8F-4372-4658-B6D1-97A836FEBB9D}" destId="{7252098F-7BC6-4282-8359-AD72FECF2B0E}" srcOrd="0" destOrd="0" presId="urn:microsoft.com/office/officeart/2008/layout/LinedList"/>
    <dgm:cxn modelId="{C90ECB3C-25B5-49E8-A26E-C6FA607A9666}" type="presOf" srcId="{4401AB48-1CBB-4B7C-A010-D092FA8DD820}" destId="{94587667-5DC9-4AB7-96AA-7492E65606AD}" srcOrd="0" destOrd="0" presId="urn:microsoft.com/office/officeart/2008/layout/LinedList"/>
    <dgm:cxn modelId="{DC349845-A8C2-417C-AF4C-CEC139079E1A}" type="presOf" srcId="{EF5C7794-AF60-451A-BA10-AC7F71262F6F}" destId="{65D7892B-7562-4C9E-A9D6-46AA2BD442DB}" srcOrd="0" destOrd="0" presId="urn:microsoft.com/office/officeart/2008/layout/LinedList"/>
    <dgm:cxn modelId="{AEF6DF48-A4D9-4521-99FE-18946D0FC94A}" srcId="{0B61C0B8-90C5-44D4-9F80-7508C2DB7162}" destId="{4401AB48-1CBB-4B7C-A010-D092FA8DD820}" srcOrd="1" destOrd="0" parTransId="{8C7A8B9C-2720-4DAD-B62C-D0EF8DAFDBC9}" sibTransId="{C45DFBB2-CB39-4348-AAF5-63575CC3B81C}"/>
    <dgm:cxn modelId="{E21F0769-F86D-4F98-A1E7-47EDD015DF73}" srcId="{0B61C0B8-90C5-44D4-9F80-7508C2DB7162}" destId="{CD9DF2E3-DF02-4A50-BCF1-499CCA8C4843}" srcOrd="0" destOrd="0" parTransId="{B6BB80C5-2896-4D0C-9F62-1906828A8A59}" sibTransId="{97221B47-3778-47A5-8AC3-BB936B46A01C}"/>
    <dgm:cxn modelId="{40B9EE6E-7301-430C-9702-E779F30418FF}" srcId="{0B61C0B8-90C5-44D4-9F80-7508C2DB7162}" destId="{EF5C7794-AF60-451A-BA10-AC7F71262F6F}" srcOrd="2" destOrd="0" parTransId="{73C9C15A-EF4A-469F-AC42-26DF4FFC72A0}" sibTransId="{691B8405-97F5-4092-9212-FD00A967449B}"/>
    <dgm:cxn modelId="{B1C062B6-C93D-428B-9ADE-3224FB7B41DB}" srcId="{0B61C0B8-90C5-44D4-9F80-7508C2DB7162}" destId="{80A0EF8F-4372-4658-B6D1-97A836FEBB9D}" srcOrd="3" destOrd="0" parTransId="{A51BF2F2-56C5-49B7-9A75-5E57F9112E43}" sibTransId="{CEEE609F-43BC-4773-8887-BD935BC7E1DE}"/>
    <dgm:cxn modelId="{2B3646DB-F610-4F0F-8E9F-223C1BD27332}" type="presOf" srcId="{CD9DF2E3-DF02-4A50-BCF1-499CCA8C4843}" destId="{3F532149-0509-4593-8038-A925B0E9E2F1}" srcOrd="0" destOrd="0" presId="urn:microsoft.com/office/officeart/2008/layout/LinedList"/>
    <dgm:cxn modelId="{A81A4CC9-54B9-48A1-8B8C-A0203AA7BDED}" type="presParOf" srcId="{573E8D36-5782-44FE-9E37-9A2463CA43F0}" destId="{70871684-1BA6-4BD2-8C3C-3F1A59BE0B33}" srcOrd="0" destOrd="0" presId="urn:microsoft.com/office/officeart/2008/layout/LinedList"/>
    <dgm:cxn modelId="{B7143DB0-03DB-4F21-8B9D-02E586DA312D}" type="presParOf" srcId="{573E8D36-5782-44FE-9E37-9A2463CA43F0}" destId="{868FAD8A-951B-4B4B-8199-D42EB4F7496C}" srcOrd="1" destOrd="0" presId="urn:microsoft.com/office/officeart/2008/layout/LinedList"/>
    <dgm:cxn modelId="{90D3FC98-48A1-4E51-BE75-80634E2E44D4}" type="presParOf" srcId="{868FAD8A-951B-4B4B-8199-D42EB4F7496C}" destId="{3F532149-0509-4593-8038-A925B0E9E2F1}" srcOrd="0" destOrd="0" presId="urn:microsoft.com/office/officeart/2008/layout/LinedList"/>
    <dgm:cxn modelId="{328386FF-3967-4305-860A-CD8AFD2E57C3}" type="presParOf" srcId="{868FAD8A-951B-4B4B-8199-D42EB4F7496C}" destId="{5E02912E-12B7-4CFA-87B3-E46668566DE2}" srcOrd="1" destOrd="0" presId="urn:microsoft.com/office/officeart/2008/layout/LinedList"/>
    <dgm:cxn modelId="{DEB3CB8B-279D-43A3-8585-AE1ECE13F664}" type="presParOf" srcId="{573E8D36-5782-44FE-9E37-9A2463CA43F0}" destId="{5259B442-6F71-4A0E-B5FA-76B17DC283EE}" srcOrd="2" destOrd="0" presId="urn:microsoft.com/office/officeart/2008/layout/LinedList"/>
    <dgm:cxn modelId="{B83DD539-8B17-4341-B7B0-28B27BEF921B}" type="presParOf" srcId="{573E8D36-5782-44FE-9E37-9A2463CA43F0}" destId="{F436D882-9077-4F86-9176-6965A495291F}" srcOrd="3" destOrd="0" presId="urn:microsoft.com/office/officeart/2008/layout/LinedList"/>
    <dgm:cxn modelId="{BD0DA671-0597-465D-8694-6CA619B13C73}" type="presParOf" srcId="{F436D882-9077-4F86-9176-6965A495291F}" destId="{94587667-5DC9-4AB7-96AA-7492E65606AD}" srcOrd="0" destOrd="0" presId="urn:microsoft.com/office/officeart/2008/layout/LinedList"/>
    <dgm:cxn modelId="{417D97EA-6557-4D3A-97BC-0E4AF79C4BC7}" type="presParOf" srcId="{F436D882-9077-4F86-9176-6965A495291F}" destId="{F902E7F4-0A77-43D1-85E8-4C1483D72B8C}" srcOrd="1" destOrd="0" presId="urn:microsoft.com/office/officeart/2008/layout/LinedList"/>
    <dgm:cxn modelId="{DCEB0865-EF0B-4DBF-9FE6-E857C0533BC6}" type="presParOf" srcId="{573E8D36-5782-44FE-9E37-9A2463CA43F0}" destId="{633BBEE0-E961-4C25-AC64-C3AD0FC8F873}" srcOrd="4" destOrd="0" presId="urn:microsoft.com/office/officeart/2008/layout/LinedList"/>
    <dgm:cxn modelId="{F764A63E-9CFE-4994-9401-49CA41153947}" type="presParOf" srcId="{573E8D36-5782-44FE-9E37-9A2463CA43F0}" destId="{E37EAD9A-2BFE-4AA2-BF96-B08B0121F090}" srcOrd="5" destOrd="0" presId="urn:microsoft.com/office/officeart/2008/layout/LinedList"/>
    <dgm:cxn modelId="{2F2B6C96-03A4-4B96-8B30-FEB06F42562B}" type="presParOf" srcId="{E37EAD9A-2BFE-4AA2-BF96-B08B0121F090}" destId="{65D7892B-7562-4C9E-A9D6-46AA2BD442DB}" srcOrd="0" destOrd="0" presId="urn:microsoft.com/office/officeart/2008/layout/LinedList"/>
    <dgm:cxn modelId="{48775CA0-B6BA-4128-A3B9-0FFFDCCE90AF}" type="presParOf" srcId="{E37EAD9A-2BFE-4AA2-BF96-B08B0121F090}" destId="{128F7225-59C1-4152-ADC9-217AF5817575}" srcOrd="1" destOrd="0" presId="urn:microsoft.com/office/officeart/2008/layout/LinedList"/>
    <dgm:cxn modelId="{69A3768E-44B7-4C44-AC41-D94D9B2880D2}" type="presParOf" srcId="{573E8D36-5782-44FE-9E37-9A2463CA43F0}" destId="{D6EC781C-39E0-4FAE-AA23-3053D98A0A5A}" srcOrd="6" destOrd="0" presId="urn:microsoft.com/office/officeart/2008/layout/LinedList"/>
    <dgm:cxn modelId="{62F729ED-F2B2-4F0B-AEBF-2E0BD209062A}" type="presParOf" srcId="{573E8D36-5782-44FE-9E37-9A2463CA43F0}" destId="{EEBADAD9-BD5A-4162-B601-EB8A759B7ACC}" srcOrd="7" destOrd="0" presId="urn:microsoft.com/office/officeart/2008/layout/LinedList"/>
    <dgm:cxn modelId="{2BB33981-A84A-426F-AEF2-0B9063A3A919}" type="presParOf" srcId="{EEBADAD9-BD5A-4162-B601-EB8A759B7ACC}" destId="{7252098F-7BC6-4282-8359-AD72FECF2B0E}" srcOrd="0" destOrd="0" presId="urn:microsoft.com/office/officeart/2008/layout/LinedList"/>
    <dgm:cxn modelId="{F650D5A6-48B7-4E4C-92A3-D147E5D1E075}" type="presParOf" srcId="{EEBADAD9-BD5A-4162-B601-EB8A759B7ACC}" destId="{3A6D4C3D-A220-4462-A87C-32B82B80AD8B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CF61677E-3D6D-4416-B9F2-DAB7DFB67613}" type="doc">
      <dgm:prSet loTypeId="urn:microsoft.com/office/officeart/2005/8/layout/hList1" loCatId="list" qsTypeId="urn:microsoft.com/office/officeart/2005/8/quickstyle/simple1" qsCatId="simple" csTypeId="urn:microsoft.com/office/officeart/2005/8/colors/accent0_3" csCatId="mainScheme"/>
      <dgm:spPr/>
      <dgm:t>
        <a:bodyPr/>
        <a:lstStyle/>
        <a:p>
          <a:endParaRPr lang="en-US"/>
        </a:p>
      </dgm:t>
    </dgm:pt>
    <dgm:pt modelId="{B5F07160-5E55-4290-AD2C-1F4EB3133C12}">
      <dgm:prSet/>
      <dgm:spPr/>
      <dgm:t>
        <a:bodyPr/>
        <a:lstStyle/>
        <a:p>
          <a:r>
            <a:rPr lang="en-PK" b="1" i="0" baseline="0"/>
            <a:t>Two Options for Setting Up IT Infrastructure:</a:t>
          </a:r>
          <a:endParaRPr lang="en-US"/>
        </a:p>
      </dgm:t>
    </dgm:pt>
    <dgm:pt modelId="{10AB9A81-DEE7-4E4B-95B9-FF6081B9F81A}" type="parTrans" cxnId="{AFE22CA1-B89C-4E20-A556-963B03F0D387}">
      <dgm:prSet/>
      <dgm:spPr/>
      <dgm:t>
        <a:bodyPr/>
        <a:lstStyle/>
        <a:p>
          <a:endParaRPr lang="en-US"/>
        </a:p>
      </dgm:t>
    </dgm:pt>
    <dgm:pt modelId="{3151310F-33C3-49C7-AF37-F5D958B08820}" type="sibTrans" cxnId="{AFE22CA1-B89C-4E20-A556-963B03F0D387}">
      <dgm:prSet/>
      <dgm:spPr/>
      <dgm:t>
        <a:bodyPr/>
        <a:lstStyle/>
        <a:p>
          <a:endParaRPr lang="en-US"/>
        </a:p>
      </dgm:t>
    </dgm:pt>
    <dgm:pt modelId="{5F497667-6258-4EEE-A89B-ED5C9118F1C9}">
      <dgm:prSet/>
      <dgm:spPr/>
      <dgm:t>
        <a:bodyPr/>
        <a:lstStyle/>
        <a:p>
          <a:pPr>
            <a:lnSpc>
              <a:spcPct val="100000"/>
            </a:lnSpc>
          </a:pPr>
          <a:r>
            <a:rPr lang="en-PK" b="1" i="0" baseline="0"/>
            <a:t>In-House Setup:</a:t>
          </a:r>
          <a:r>
            <a:rPr lang="en-PK" b="0" i="0" baseline="0"/>
            <a:t> Deploy an internal team to manage IT infrastructure.</a:t>
          </a:r>
          <a:endParaRPr lang="en-US"/>
        </a:p>
      </dgm:t>
    </dgm:pt>
    <dgm:pt modelId="{B8620D84-0DF8-4EAA-B435-D3BEC4090F63}" type="parTrans" cxnId="{2AF39B3A-FF3E-4D65-B6F9-FE2A41FC78E0}">
      <dgm:prSet/>
      <dgm:spPr/>
      <dgm:t>
        <a:bodyPr/>
        <a:lstStyle/>
        <a:p>
          <a:endParaRPr lang="en-US"/>
        </a:p>
      </dgm:t>
    </dgm:pt>
    <dgm:pt modelId="{1EE68413-92EF-400C-AED6-B6218EA7CB1E}" type="sibTrans" cxnId="{2AF39B3A-FF3E-4D65-B6F9-FE2A41FC78E0}">
      <dgm:prSet/>
      <dgm:spPr/>
      <dgm:t>
        <a:bodyPr/>
        <a:lstStyle/>
        <a:p>
          <a:endParaRPr lang="en-US"/>
        </a:p>
      </dgm:t>
    </dgm:pt>
    <dgm:pt modelId="{9727DD00-CA21-4600-A50A-7A6524B8291C}">
      <dgm:prSet/>
      <dgm:spPr/>
      <dgm:t>
        <a:bodyPr/>
        <a:lstStyle/>
        <a:p>
          <a:pPr>
            <a:lnSpc>
              <a:spcPct val="100000"/>
            </a:lnSpc>
          </a:pPr>
          <a:r>
            <a:rPr lang="en-PK" b="1" i="0" baseline="0"/>
            <a:t>Outsourcing:</a:t>
          </a:r>
          <a:r>
            <a:rPr lang="en-PK" b="0" i="0" baseline="0"/>
            <a:t> Transfer responsibility to a third-party provider with expertise.</a:t>
          </a:r>
          <a:endParaRPr lang="en-US"/>
        </a:p>
      </dgm:t>
    </dgm:pt>
    <dgm:pt modelId="{F25B7EFE-B40A-4F5D-B8DC-637891142F49}" type="parTrans" cxnId="{359CA33B-224D-4B31-BA0E-C7D3B14EDA1B}">
      <dgm:prSet/>
      <dgm:spPr/>
      <dgm:t>
        <a:bodyPr/>
        <a:lstStyle/>
        <a:p>
          <a:endParaRPr lang="en-US"/>
        </a:p>
      </dgm:t>
    </dgm:pt>
    <dgm:pt modelId="{1093422F-79C9-46AC-A7DA-79D2EEC99710}" type="sibTrans" cxnId="{359CA33B-224D-4B31-BA0E-C7D3B14EDA1B}">
      <dgm:prSet/>
      <dgm:spPr/>
      <dgm:t>
        <a:bodyPr/>
        <a:lstStyle/>
        <a:p>
          <a:endParaRPr lang="en-US"/>
        </a:p>
      </dgm:t>
    </dgm:pt>
    <dgm:pt modelId="{46517359-6ADC-46BC-872E-1C558CB52CF2}">
      <dgm:prSet/>
      <dgm:spPr/>
      <dgm:t>
        <a:bodyPr/>
        <a:lstStyle/>
        <a:p>
          <a:r>
            <a:rPr lang="en-PK" b="1" i="0" baseline="0"/>
            <a:t>Concerns in Both Options:</a:t>
          </a:r>
          <a:endParaRPr lang="en-US"/>
        </a:p>
      </dgm:t>
    </dgm:pt>
    <dgm:pt modelId="{F6A97975-816F-44F8-A81B-44EE5BB8797F}" type="parTrans" cxnId="{98DC7C43-25B8-4C15-9762-F2376A4D22BD}">
      <dgm:prSet/>
      <dgm:spPr/>
      <dgm:t>
        <a:bodyPr/>
        <a:lstStyle/>
        <a:p>
          <a:endParaRPr lang="en-US"/>
        </a:p>
      </dgm:t>
    </dgm:pt>
    <dgm:pt modelId="{A223DACE-F8F8-4F8A-AEA8-497E9E8DC13F}" type="sibTrans" cxnId="{98DC7C43-25B8-4C15-9762-F2376A4D22BD}">
      <dgm:prSet/>
      <dgm:spPr/>
      <dgm:t>
        <a:bodyPr/>
        <a:lstStyle/>
        <a:p>
          <a:endParaRPr lang="en-US"/>
        </a:p>
      </dgm:t>
    </dgm:pt>
    <dgm:pt modelId="{4326CE01-9832-4324-8AA0-EB68EB61BD7D}">
      <dgm:prSet/>
      <dgm:spPr/>
      <dgm:t>
        <a:bodyPr/>
        <a:lstStyle/>
        <a:p>
          <a:pPr>
            <a:lnSpc>
              <a:spcPct val="100000"/>
            </a:lnSpc>
          </a:pPr>
          <a:r>
            <a:rPr lang="en-PK" b="1" i="0" baseline="0"/>
            <a:t>Hardware Management:</a:t>
          </a:r>
          <a:r>
            <a:rPr lang="en-PK" b="0" i="0" baseline="0"/>
            <a:t> Maintenance and upgrades.</a:t>
          </a:r>
          <a:endParaRPr lang="en-US"/>
        </a:p>
      </dgm:t>
    </dgm:pt>
    <dgm:pt modelId="{03ECEFE0-0A15-428E-833F-01271E693973}" type="parTrans" cxnId="{6145A4F6-C8AD-4FC0-BCAC-F77FCBCE2E87}">
      <dgm:prSet/>
      <dgm:spPr/>
      <dgm:t>
        <a:bodyPr/>
        <a:lstStyle/>
        <a:p>
          <a:endParaRPr lang="en-US"/>
        </a:p>
      </dgm:t>
    </dgm:pt>
    <dgm:pt modelId="{80637100-5067-4DA8-B785-F5AFAA3D8DFA}" type="sibTrans" cxnId="{6145A4F6-C8AD-4FC0-BCAC-F77FCBCE2E87}">
      <dgm:prSet/>
      <dgm:spPr/>
      <dgm:t>
        <a:bodyPr/>
        <a:lstStyle/>
        <a:p>
          <a:endParaRPr lang="en-US"/>
        </a:p>
      </dgm:t>
    </dgm:pt>
    <dgm:pt modelId="{13F147A8-7AC9-4226-8C38-0572FF4148F3}">
      <dgm:prSet/>
      <dgm:spPr/>
      <dgm:t>
        <a:bodyPr/>
        <a:lstStyle/>
        <a:p>
          <a:pPr>
            <a:lnSpc>
              <a:spcPct val="100000"/>
            </a:lnSpc>
          </a:pPr>
          <a:r>
            <a:rPr lang="en-PK" b="1" i="0" baseline="0"/>
            <a:t>Software Installation:</a:t>
          </a:r>
          <a:r>
            <a:rPr lang="en-PK" b="0" i="0" baseline="0"/>
            <a:t> Ensuring compatibility and updates.</a:t>
          </a:r>
          <a:endParaRPr lang="en-US"/>
        </a:p>
      </dgm:t>
    </dgm:pt>
    <dgm:pt modelId="{D480616C-4F9F-44B3-A821-CA6BBFCF8FF2}" type="parTrans" cxnId="{331EA9BB-049D-437E-B6EF-C20C80676ECE}">
      <dgm:prSet/>
      <dgm:spPr/>
      <dgm:t>
        <a:bodyPr/>
        <a:lstStyle/>
        <a:p>
          <a:endParaRPr lang="en-US"/>
        </a:p>
      </dgm:t>
    </dgm:pt>
    <dgm:pt modelId="{C575F1A3-23CF-45FB-A502-520E90941AF4}" type="sibTrans" cxnId="{331EA9BB-049D-437E-B6EF-C20C80676ECE}">
      <dgm:prSet/>
      <dgm:spPr/>
      <dgm:t>
        <a:bodyPr/>
        <a:lstStyle/>
        <a:p>
          <a:endParaRPr lang="en-US"/>
        </a:p>
      </dgm:t>
    </dgm:pt>
    <dgm:pt modelId="{6B2DD639-F772-4E91-AD55-2EC72CE91275}">
      <dgm:prSet/>
      <dgm:spPr/>
      <dgm:t>
        <a:bodyPr/>
        <a:lstStyle/>
        <a:p>
          <a:pPr>
            <a:lnSpc>
              <a:spcPct val="100000"/>
            </a:lnSpc>
          </a:pPr>
          <a:r>
            <a:rPr lang="en-PK" b="1" i="0" baseline="0"/>
            <a:t>Application Implementation:</a:t>
          </a:r>
          <a:r>
            <a:rPr lang="en-PK" b="0" i="0" baseline="0"/>
            <a:t> Handling and integrating new applications.</a:t>
          </a:r>
          <a:endParaRPr lang="en-US"/>
        </a:p>
      </dgm:t>
    </dgm:pt>
    <dgm:pt modelId="{CDC3C58F-3E62-4314-9700-4729AE9E1F0C}" type="parTrans" cxnId="{41EE7ECD-056C-4329-9D90-BAFF0E92DA33}">
      <dgm:prSet/>
      <dgm:spPr/>
      <dgm:t>
        <a:bodyPr/>
        <a:lstStyle/>
        <a:p>
          <a:endParaRPr lang="en-US"/>
        </a:p>
      </dgm:t>
    </dgm:pt>
    <dgm:pt modelId="{F3501982-15B7-4058-8BDE-375C998DE412}" type="sibTrans" cxnId="{41EE7ECD-056C-4329-9D90-BAFF0E92DA33}">
      <dgm:prSet/>
      <dgm:spPr/>
      <dgm:t>
        <a:bodyPr/>
        <a:lstStyle/>
        <a:p>
          <a:endParaRPr lang="en-US"/>
        </a:p>
      </dgm:t>
    </dgm:pt>
    <dgm:pt modelId="{7ADF42F4-358A-4EED-8BA4-C6B09650E541}">
      <dgm:prSet/>
      <dgm:spPr/>
      <dgm:t>
        <a:bodyPr/>
        <a:lstStyle/>
        <a:p>
          <a:pPr>
            <a:lnSpc>
              <a:spcPct val="100000"/>
            </a:lnSpc>
          </a:pPr>
          <a:r>
            <a:rPr lang="en-PK" b="1" i="0" baseline="0"/>
            <a:t>Core Competency:</a:t>
          </a:r>
          <a:r>
            <a:rPr lang="en-PK" b="0" i="0" baseline="0"/>
            <a:t> These tasks may not align with the core competencies of users or organizations.</a:t>
          </a:r>
          <a:endParaRPr lang="en-US"/>
        </a:p>
      </dgm:t>
    </dgm:pt>
    <dgm:pt modelId="{60DA33B7-3501-4802-BCA2-84D1CF6E4898}" type="parTrans" cxnId="{2BA5BB27-A8A6-49BD-99B1-37751472CCDA}">
      <dgm:prSet/>
      <dgm:spPr/>
      <dgm:t>
        <a:bodyPr/>
        <a:lstStyle/>
        <a:p>
          <a:endParaRPr lang="en-US"/>
        </a:p>
      </dgm:t>
    </dgm:pt>
    <dgm:pt modelId="{AA32CE3B-863F-4BEA-9028-ACF2C73BB426}" type="sibTrans" cxnId="{2BA5BB27-A8A6-49BD-99B1-37751472CCDA}">
      <dgm:prSet/>
      <dgm:spPr/>
      <dgm:t>
        <a:bodyPr/>
        <a:lstStyle/>
        <a:p>
          <a:endParaRPr lang="en-US"/>
        </a:p>
      </dgm:t>
    </dgm:pt>
    <dgm:pt modelId="{69464CF5-68FD-4103-8D6F-B95B4555349A}" type="pres">
      <dgm:prSet presAssocID="{CF61677E-3D6D-4416-B9F2-DAB7DFB67613}" presName="Name0" presStyleCnt="0">
        <dgm:presLayoutVars>
          <dgm:dir/>
          <dgm:animLvl val="lvl"/>
          <dgm:resizeHandles val="exact"/>
        </dgm:presLayoutVars>
      </dgm:prSet>
      <dgm:spPr/>
    </dgm:pt>
    <dgm:pt modelId="{850AF673-67E7-4B44-B616-5C61337260B9}" type="pres">
      <dgm:prSet presAssocID="{B5F07160-5E55-4290-AD2C-1F4EB3133C12}" presName="composite" presStyleCnt="0"/>
      <dgm:spPr/>
    </dgm:pt>
    <dgm:pt modelId="{9ED0A2ED-0D53-429C-828B-02CEF6A6B5CC}" type="pres">
      <dgm:prSet presAssocID="{B5F07160-5E55-4290-AD2C-1F4EB3133C12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FEFB8007-FB5B-4EB9-89D7-AD15ADCA5A8F}" type="pres">
      <dgm:prSet presAssocID="{B5F07160-5E55-4290-AD2C-1F4EB3133C12}" presName="desTx" presStyleLbl="alignAccFollowNode1" presStyleIdx="0" presStyleCnt="2">
        <dgm:presLayoutVars>
          <dgm:bulletEnabled val="1"/>
        </dgm:presLayoutVars>
      </dgm:prSet>
      <dgm:spPr/>
    </dgm:pt>
    <dgm:pt modelId="{04E251E0-3607-499B-98D8-991C0C17E815}" type="pres">
      <dgm:prSet presAssocID="{3151310F-33C3-49C7-AF37-F5D958B08820}" presName="space" presStyleCnt="0"/>
      <dgm:spPr/>
    </dgm:pt>
    <dgm:pt modelId="{DD9EB56C-3A83-49BC-A2EA-6E2E0BDF0AF7}" type="pres">
      <dgm:prSet presAssocID="{46517359-6ADC-46BC-872E-1C558CB52CF2}" presName="composite" presStyleCnt="0"/>
      <dgm:spPr/>
    </dgm:pt>
    <dgm:pt modelId="{17554E5F-F791-43D1-A7BC-74B7F175D2E4}" type="pres">
      <dgm:prSet presAssocID="{46517359-6ADC-46BC-872E-1C558CB52CF2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578D5647-0536-4449-905E-70AF3C8A84F9}" type="pres">
      <dgm:prSet presAssocID="{46517359-6ADC-46BC-872E-1C558CB52CF2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B07E3812-4F48-4B45-9E80-A82EAA40EB5F}" type="presOf" srcId="{CF61677E-3D6D-4416-B9F2-DAB7DFB67613}" destId="{69464CF5-68FD-4103-8D6F-B95B4555349A}" srcOrd="0" destOrd="0" presId="urn:microsoft.com/office/officeart/2005/8/layout/hList1"/>
    <dgm:cxn modelId="{2BA5BB27-A8A6-49BD-99B1-37751472CCDA}" srcId="{46517359-6ADC-46BC-872E-1C558CB52CF2}" destId="{7ADF42F4-358A-4EED-8BA4-C6B09650E541}" srcOrd="3" destOrd="0" parTransId="{60DA33B7-3501-4802-BCA2-84D1CF6E4898}" sibTransId="{AA32CE3B-863F-4BEA-9028-ACF2C73BB426}"/>
    <dgm:cxn modelId="{2AF39B3A-FF3E-4D65-B6F9-FE2A41FC78E0}" srcId="{B5F07160-5E55-4290-AD2C-1F4EB3133C12}" destId="{5F497667-6258-4EEE-A89B-ED5C9118F1C9}" srcOrd="0" destOrd="0" parTransId="{B8620D84-0DF8-4EAA-B435-D3BEC4090F63}" sibTransId="{1EE68413-92EF-400C-AED6-B6218EA7CB1E}"/>
    <dgm:cxn modelId="{359CA33B-224D-4B31-BA0E-C7D3B14EDA1B}" srcId="{B5F07160-5E55-4290-AD2C-1F4EB3133C12}" destId="{9727DD00-CA21-4600-A50A-7A6524B8291C}" srcOrd="1" destOrd="0" parTransId="{F25B7EFE-B40A-4F5D-B8DC-637891142F49}" sibTransId="{1093422F-79C9-46AC-A7DA-79D2EEC99710}"/>
    <dgm:cxn modelId="{98DC7C43-25B8-4C15-9762-F2376A4D22BD}" srcId="{CF61677E-3D6D-4416-B9F2-DAB7DFB67613}" destId="{46517359-6ADC-46BC-872E-1C558CB52CF2}" srcOrd="1" destOrd="0" parTransId="{F6A97975-816F-44F8-A81B-44EE5BB8797F}" sibTransId="{A223DACE-F8F8-4F8A-AEA8-497E9E8DC13F}"/>
    <dgm:cxn modelId="{6A91FF66-5C8B-48C3-8EE1-1AD6494EB9E8}" type="presOf" srcId="{9727DD00-CA21-4600-A50A-7A6524B8291C}" destId="{FEFB8007-FB5B-4EB9-89D7-AD15ADCA5A8F}" srcOrd="0" destOrd="1" presId="urn:microsoft.com/office/officeart/2005/8/layout/hList1"/>
    <dgm:cxn modelId="{5A2FF353-6A07-4B9C-B085-2427F8A22BA7}" type="presOf" srcId="{4326CE01-9832-4324-8AA0-EB68EB61BD7D}" destId="{578D5647-0536-4449-905E-70AF3C8A84F9}" srcOrd="0" destOrd="0" presId="urn:microsoft.com/office/officeart/2005/8/layout/hList1"/>
    <dgm:cxn modelId="{86B1507B-8966-47EF-A0F2-B1E5504A8403}" type="presOf" srcId="{7ADF42F4-358A-4EED-8BA4-C6B09650E541}" destId="{578D5647-0536-4449-905E-70AF3C8A84F9}" srcOrd="0" destOrd="3" presId="urn:microsoft.com/office/officeart/2005/8/layout/hList1"/>
    <dgm:cxn modelId="{AFE22CA1-B89C-4E20-A556-963B03F0D387}" srcId="{CF61677E-3D6D-4416-B9F2-DAB7DFB67613}" destId="{B5F07160-5E55-4290-AD2C-1F4EB3133C12}" srcOrd="0" destOrd="0" parTransId="{10AB9A81-DEE7-4E4B-95B9-FF6081B9F81A}" sibTransId="{3151310F-33C3-49C7-AF37-F5D958B08820}"/>
    <dgm:cxn modelId="{DB8B5BA2-FA99-4916-AC34-D58C8B1A63FE}" type="presOf" srcId="{13F147A8-7AC9-4226-8C38-0572FF4148F3}" destId="{578D5647-0536-4449-905E-70AF3C8A84F9}" srcOrd="0" destOrd="1" presId="urn:microsoft.com/office/officeart/2005/8/layout/hList1"/>
    <dgm:cxn modelId="{BDF258B8-3302-47A2-A9D4-127643B1ED3F}" type="presOf" srcId="{B5F07160-5E55-4290-AD2C-1F4EB3133C12}" destId="{9ED0A2ED-0D53-429C-828B-02CEF6A6B5CC}" srcOrd="0" destOrd="0" presId="urn:microsoft.com/office/officeart/2005/8/layout/hList1"/>
    <dgm:cxn modelId="{331EA9BB-049D-437E-B6EF-C20C80676ECE}" srcId="{46517359-6ADC-46BC-872E-1C558CB52CF2}" destId="{13F147A8-7AC9-4226-8C38-0572FF4148F3}" srcOrd="1" destOrd="0" parTransId="{D480616C-4F9F-44B3-A821-CA6BBFCF8FF2}" sibTransId="{C575F1A3-23CF-45FB-A502-520E90941AF4}"/>
    <dgm:cxn modelId="{871269BE-1EB1-4BBF-ABC1-12FDF1B9FAD2}" type="presOf" srcId="{5F497667-6258-4EEE-A89B-ED5C9118F1C9}" destId="{FEFB8007-FB5B-4EB9-89D7-AD15ADCA5A8F}" srcOrd="0" destOrd="0" presId="urn:microsoft.com/office/officeart/2005/8/layout/hList1"/>
    <dgm:cxn modelId="{6BFF25CC-E470-4858-9286-C960FCA8FC83}" type="presOf" srcId="{6B2DD639-F772-4E91-AD55-2EC72CE91275}" destId="{578D5647-0536-4449-905E-70AF3C8A84F9}" srcOrd="0" destOrd="2" presId="urn:microsoft.com/office/officeart/2005/8/layout/hList1"/>
    <dgm:cxn modelId="{41EE7ECD-056C-4329-9D90-BAFF0E92DA33}" srcId="{46517359-6ADC-46BC-872E-1C558CB52CF2}" destId="{6B2DD639-F772-4E91-AD55-2EC72CE91275}" srcOrd="2" destOrd="0" parTransId="{CDC3C58F-3E62-4314-9700-4729AE9E1F0C}" sibTransId="{F3501982-15B7-4058-8BDE-375C998DE412}"/>
    <dgm:cxn modelId="{0D7774D8-67AE-4B19-98B0-97106B28E1AB}" type="presOf" srcId="{46517359-6ADC-46BC-872E-1C558CB52CF2}" destId="{17554E5F-F791-43D1-A7BC-74B7F175D2E4}" srcOrd="0" destOrd="0" presId="urn:microsoft.com/office/officeart/2005/8/layout/hList1"/>
    <dgm:cxn modelId="{6145A4F6-C8AD-4FC0-BCAC-F77FCBCE2E87}" srcId="{46517359-6ADC-46BC-872E-1C558CB52CF2}" destId="{4326CE01-9832-4324-8AA0-EB68EB61BD7D}" srcOrd="0" destOrd="0" parTransId="{03ECEFE0-0A15-428E-833F-01271E693973}" sibTransId="{80637100-5067-4DA8-B785-F5AFAA3D8DFA}"/>
    <dgm:cxn modelId="{EA5FC59C-BC85-4647-BD6C-C1B55B3D368B}" type="presParOf" srcId="{69464CF5-68FD-4103-8D6F-B95B4555349A}" destId="{850AF673-67E7-4B44-B616-5C61337260B9}" srcOrd="0" destOrd="0" presId="urn:microsoft.com/office/officeart/2005/8/layout/hList1"/>
    <dgm:cxn modelId="{CA3E7288-D047-430B-B263-AF0389F1112B}" type="presParOf" srcId="{850AF673-67E7-4B44-B616-5C61337260B9}" destId="{9ED0A2ED-0D53-429C-828B-02CEF6A6B5CC}" srcOrd="0" destOrd="0" presId="urn:microsoft.com/office/officeart/2005/8/layout/hList1"/>
    <dgm:cxn modelId="{6F4A1D24-519F-4BC1-BCF2-62592B4D9A95}" type="presParOf" srcId="{850AF673-67E7-4B44-B616-5C61337260B9}" destId="{FEFB8007-FB5B-4EB9-89D7-AD15ADCA5A8F}" srcOrd="1" destOrd="0" presId="urn:microsoft.com/office/officeart/2005/8/layout/hList1"/>
    <dgm:cxn modelId="{9B281326-542C-40E9-BB31-F8038610EA74}" type="presParOf" srcId="{69464CF5-68FD-4103-8D6F-B95B4555349A}" destId="{04E251E0-3607-499B-98D8-991C0C17E815}" srcOrd="1" destOrd="0" presId="urn:microsoft.com/office/officeart/2005/8/layout/hList1"/>
    <dgm:cxn modelId="{674A6698-FBE8-4779-A3DE-29BFBE539721}" type="presParOf" srcId="{69464CF5-68FD-4103-8D6F-B95B4555349A}" destId="{DD9EB56C-3A83-49BC-A2EA-6E2E0BDF0AF7}" srcOrd="2" destOrd="0" presId="urn:microsoft.com/office/officeart/2005/8/layout/hList1"/>
    <dgm:cxn modelId="{6B5DE769-5F09-47F6-AC4D-5C6F7DB411FB}" type="presParOf" srcId="{DD9EB56C-3A83-49BC-A2EA-6E2E0BDF0AF7}" destId="{17554E5F-F791-43D1-A7BC-74B7F175D2E4}" srcOrd="0" destOrd="0" presId="urn:microsoft.com/office/officeart/2005/8/layout/hList1"/>
    <dgm:cxn modelId="{10D6F55E-5265-4491-832A-FC1466968175}" type="presParOf" srcId="{DD9EB56C-3A83-49BC-A2EA-6E2E0BDF0AF7}" destId="{578D5647-0536-4449-905E-70AF3C8A84F9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F54C2880-4EBA-4DAC-892C-03E81936FC0F}" type="doc">
      <dgm:prSet loTypeId="urn:microsoft.com/office/officeart/2018/2/layout/IconLabelDescription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9BE39B93-4244-4978-8AEA-DD0730FFBDAC}">
      <dgm:prSet/>
      <dgm:spPr/>
      <dgm:t>
        <a:bodyPr/>
        <a:lstStyle/>
        <a:p>
          <a:pPr>
            <a:defRPr b="1"/>
          </a:pPr>
          <a:r>
            <a:rPr lang="en-PK" b="1" i="0" baseline="0"/>
            <a:t>IT Service Outsourcing:</a:t>
          </a:r>
          <a:endParaRPr lang="en-US"/>
        </a:p>
      </dgm:t>
    </dgm:pt>
    <dgm:pt modelId="{2FFFF78A-9E6C-4F2F-8177-A5C35F91F229}" type="parTrans" cxnId="{706EC72C-B1C8-49BB-9DA3-664A4C07503D}">
      <dgm:prSet/>
      <dgm:spPr/>
      <dgm:t>
        <a:bodyPr/>
        <a:lstStyle/>
        <a:p>
          <a:endParaRPr lang="en-US"/>
        </a:p>
      </dgm:t>
    </dgm:pt>
    <dgm:pt modelId="{FB67E46C-F522-4CC8-8A27-373053CD79A0}" type="sibTrans" cxnId="{706EC72C-B1C8-49BB-9DA3-664A4C07503D}">
      <dgm:prSet/>
      <dgm:spPr/>
      <dgm:t>
        <a:bodyPr/>
        <a:lstStyle/>
        <a:p>
          <a:endParaRPr lang="en-US"/>
        </a:p>
      </dgm:t>
    </dgm:pt>
    <dgm:pt modelId="{EDF839D8-5AE4-4939-B96D-B3DEB3230FFA}">
      <dgm:prSet/>
      <dgm:spPr/>
      <dgm:t>
        <a:bodyPr/>
        <a:lstStyle/>
        <a:p>
          <a:r>
            <a:rPr lang="en-PK" b="1" i="0" baseline="0"/>
            <a:t>Popularity:</a:t>
          </a:r>
          <a:r>
            <a:rPr lang="en-PK" b="0" i="0" baseline="0"/>
            <a:t> Adopted by enterprises to manage application development and implementation.</a:t>
          </a:r>
          <a:endParaRPr lang="en-US"/>
        </a:p>
      </dgm:t>
    </dgm:pt>
    <dgm:pt modelId="{3B551F07-1C55-4DA6-9F38-EC52ABD74AA6}" type="parTrans" cxnId="{37C9321A-515B-4A50-BD02-53A200233000}">
      <dgm:prSet/>
      <dgm:spPr/>
      <dgm:t>
        <a:bodyPr/>
        <a:lstStyle/>
        <a:p>
          <a:endParaRPr lang="en-US"/>
        </a:p>
      </dgm:t>
    </dgm:pt>
    <dgm:pt modelId="{2C42FB3E-5686-4D71-B2FB-FCA1C43D65BD}" type="sibTrans" cxnId="{37C9321A-515B-4A50-BD02-53A200233000}">
      <dgm:prSet/>
      <dgm:spPr/>
      <dgm:t>
        <a:bodyPr/>
        <a:lstStyle/>
        <a:p>
          <a:endParaRPr lang="en-US"/>
        </a:p>
      </dgm:t>
    </dgm:pt>
    <dgm:pt modelId="{3EEAE224-61FE-4CF2-B49E-895CD1975330}">
      <dgm:prSet/>
      <dgm:spPr/>
      <dgm:t>
        <a:bodyPr/>
        <a:lstStyle/>
        <a:p>
          <a:r>
            <a:rPr lang="en-PK" b="1" i="0" baseline="0"/>
            <a:t>Limitations:</a:t>
          </a:r>
          <a:r>
            <a:rPr lang="en-PK" b="0" i="0" baseline="0"/>
            <a:t> Traditional outsourcing addresses some concerns but doesn’t fully resolve all issues.</a:t>
          </a:r>
          <a:endParaRPr lang="en-US"/>
        </a:p>
      </dgm:t>
    </dgm:pt>
    <dgm:pt modelId="{2DA7246D-11D6-4370-A867-0D33C7869D47}" type="parTrans" cxnId="{1D76E24E-4806-4AE3-BC5A-6F4052E0F3A4}">
      <dgm:prSet/>
      <dgm:spPr/>
      <dgm:t>
        <a:bodyPr/>
        <a:lstStyle/>
        <a:p>
          <a:endParaRPr lang="en-US"/>
        </a:p>
      </dgm:t>
    </dgm:pt>
    <dgm:pt modelId="{452B1054-D3A7-4A59-9D63-83DD877E5269}" type="sibTrans" cxnId="{1D76E24E-4806-4AE3-BC5A-6F4052E0F3A4}">
      <dgm:prSet/>
      <dgm:spPr/>
      <dgm:t>
        <a:bodyPr/>
        <a:lstStyle/>
        <a:p>
          <a:endParaRPr lang="en-US"/>
        </a:p>
      </dgm:t>
    </dgm:pt>
    <dgm:pt modelId="{12EC3DE3-9A1B-4EC2-94F2-247455C5898F}">
      <dgm:prSet/>
      <dgm:spPr/>
      <dgm:t>
        <a:bodyPr/>
        <a:lstStyle/>
        <a:p>
          <a:pPr>
            <a:defRPr b="1"/>
          </a:pPr>
          <a:r>
            <a:rPr lang="en-PK" b="1" i="0" baseline="0"/>
            <a:t>Challenges of Traditional Outsourcing:</a:t>
          </a:r>
          <a:endParaRPr lang="en-US"/>
        </a:p>
      </dgm:t>
    </dgm:pt>
    <dgm:pt modelId="{434A28D1-53AB-4EC6-8D8F-4BCB4F85F492}" type="parTrans" cxnId="{04D4F361-DB77-4F9B-9490-3AE4ACCAAAE9}">
      <dgm:prSet/>
      <dgm:spPr/>
      <dgm:t>
        <a:bodyPr/>
        <a:lstStyle/>
        <a:p>
          <a:endParaRPr lang="en-US"/>
        </a:p>
      </dgm:t>
    </dgm:pt>
    <dgm:pt modelId="{C571B96C-0DF4-412A-AD01-9324A7AE9129}" type="sibTrans" cxnId="{04D4F361-DB77-4F9B-9490-3AE4ACCAAAE9}">
      <dgm:prSet/>
      <dgm:spPr/>
      <dgm:t>
        <a:bodyPr/>
        <a:lstStyle/>
        <a:p>
          <a:endParaRPr lang="en-US"/>
        </a:p>
      </dgm:t>
    </dgm:pt>
    <dgm:pt modelId="{52CBB1B5-7EBD-4732-B753-292697846A73}">
      <dgm:prSet/>
      <dgm:spPr/>
      <dgm:t>
        <a:bodyPr/>
        <a:lstStyle/>
        <a:p>
          <a:r>
            <a:rPr lang="en-PK" b="1" i="0" baseline="0"/>
            <a:t>Varied Requirements:</a:t>
          </a:r>
          <a:r>
            <a:rPr lang="en-PK" b="0" i="0" baseline="0"/>
            <a:t> Different levels of computing facility subscribers have diverse needs.</a:t>
          </a:r>
          <a:endParaRPr lang="en-US"/>
        </a:p>
      </dgm:t>
    </dgm:pt>
    <dgm:pt modelId="{1134FDB4-8B87-4E88-8196-625C3E60B2D9}" type="parTrans" cxnId="{8602A6DF-DAD3-4114-B21D-E5B42840D39F}">
      <dgm:prSet/>
      <dgm:spPr/>
      <dgm:t>
        <a:bodyPr/>
        <a:lstStyle/>
        <a:p>
          <a:endParaRPr lang="en-US"/>
        </a:p>
      </dgm:t>
    </dgm:pt>
    <dgm:pt modelId="{134F0DED-42EA-40A1-8D5B-56C0ADADD2B7}" type="sibTrans" cxnId="{8602A6DF-DAD3-4114-B21D-E5B42840D39F}">
      <dgm:prSet/>
      <dgm:spPr/>
      <dgm:t>
        <a:bodyPr/>
        <a:lstStyle/>
        <a:p>
          <a:endParaRPr lang="en-US"/>
        </a:p>
      </dgm:t>
    </dgm:pt>
    <dgm:pt modelId="{A44D8BE1-8D90-4008-8A28-4D6EC4ED13A0}">
      <dgm:prSet/>
      <dgm:spPr/>
      <dgm:t>
        <a:bodyPr/>
        <a:lstStyle/>
        <a:p>
          <a:r>
            <a:rPr lang="en-PK" b="1" i="0" baseline="0"/>
            <a:t>Complex Tasks:</a:t>
          </a:r>
          <a:r>
            <a:rPr lang="en-PK" b="0" i="0" baseline="0"/>
            <a:t> IT service organizations may have specific requirements for application development, whereas other teams (e.g., maintenance) have different needs.</a:t>
          </a:r>
          <a:endParaRPr lang="en-US"/>
        </a:p>
      </dgm:t>
    </dgm:pt>
    <dgm:pt modelId="{F0974014-896E-4593-B655-82E499060370}" type="parTrans" cxnId="{292CFB3E-619B-4ADF-A630-CC92987D4B89}">
      <dgm:prSet/>
      <dgm:spPr/>
      <dgm:t>
        <a:bodyPr/>
        <a:lstStyle/>
        <a:p>
          <a:endParaRPr lang="en-US"/>
        </a:p>
      </dgm:t>
    </dgm:pt>
    <dgm:pt modelId="{0D1AAEEA-1D23-4DCB-99A6-80F61346C8CA}" type="sibTrans" cxnId="{292CFB3E-619B-4ADF-A630-CC92987D4B89}">
      <dgm:prSet/>
      <dgm:spPr/>
      <dgm:t>
        <a:bodyPr/>
        <a:lstStyle/>
        <a:p>
          <a:endParaRPr lang="en-US"/>
        </a:p>
      </dgm:t>
    </dgm:pt>
    <dgm:pt modelId="{F750CB50-2C33-4A0D-9F24-81B3DCF32A7F}">
      <dgm:prSet/>
      <dgm:spPr/>
      <dgm:t>
        <a:bodyPr/>
        <a:lstStyle/>
        <a:p>
          <a:r>
            <a:rPr lang="en-PK" b="1" i="0" baseline="0"/>
            <a:t>Layer-Specific Issues:</a:t>
          </a:r>
          <a:r>
            <a:rPr lang="en-PK" b="0" i="0" baseline="0"/>
            <a:t> Difficulties depend on the computing layers users are working with.</a:t>
          </a:r>
          <a:endParaRPr lang="en-US"/>
        </a:p>
      </dgm:t>
    </dgm:pt>
    <dgm:pt modelId="{6399D95F-4008-41AD-A66E-76429AE7F664}" type="parTrans" cxnId="{8CAC0AFA-FE0C-4893-A4C0-D3DF81E49479}">
      <dgm:prSet/>
      <dgm:spPr/>
      <dgm:t>
        <a:bodyPr/>
        <a:lstStyle/>
        <a:p>
          <a:endParaRPr lang="en-US"/>
        </a:p>
      </dgm:t>
    </dgm:pt>
    <dgm:pt modelId="{5CD75313-9240-43DD-88EA-D22C1DB8A2FD}" type="sibTrans" cxnId="{8CAC0AFA-FE0C-4893-A4C0-D3DF81E49479}">
      <dgm:prSet/>
      <dgm:spPr/>
      <dgm:t>
        <a:bodyPr/>
        <a:lstStyle/>
        <a:p>
          <a:endParaRPr lang="en-US"/>
        </a:p>
      </dgm:t>
    </dgm:pt>
    <dgm:pt modelId="{3979035D-1FCC-44E4-8818-C20DEF8F5C99}">
      <dgm:prSet/>
      <dgm:spPr/>
      <dgm:t>
        <a:bodyPr/>
        <a:lstStyle/>
        <a:p>
          <a:pPr>
            <a:defRPr b="1"/>
          </a:pPr>
          <a:r>
            <a:rPr lang="en-PK" b="1" i="0" baseline="0"/>
            <a:t>Potential Solution:</a:t>
          </a:r>
          <a:endParaRPr lang="en-US"/>
        </a:p>
      </dgm:t>
    </dgm:pt>
    <dgm:pt modelId="{B5926E15-2D1D-4DC1-A23B-8F4292085C7A}" type="parTrans" cxnId="{5F23E7A9-D452-4E6C-B9C9-C9EBE628DEA4}">
      <dgm:prSet/>
      <dgm:spPr/>
      <dgm:t>
        <a:bodyPr/>
        <a:lstStyle/>
        <a:p>
          <a:endParaRPr lang="en-US"/>
        </a:p>
      </dgm:t>
    </dgm:pt>
    <dgm:pt modelId="{211CED10-BC13-4048-948C-74320F0ACE21}" type="sibTrans" cxnId="{5F23E7A9-D452-4E6C-B9C9-C9EBE628DEA4}">
      <dgm:prSet/>
      <dgm:spPr/>
      <dgm:t>
        <a:bodyPr/>
        <a:lstStyle/>
        <a:p>
          <a:endParaRPr lang="en-US"/>
        </a:p>
      </dgm:t>
    </dgm:pt>
    <dgm:pt modelId="{AE81EFCC-5F5F-4D23-8590-68BAB6F4C4D7}">
      <dgm:prSet/>
      <dgm:spPr/>
      <dgm:t>
        <a:bodyPr/>
        <a:lstStyle/>
        <a:p>
          <a:r>
            <a:rPr lang="en-PK" b="1" i="0" baseline="0"/>
            <a:t>Cloud Computing:</a:t>
          </a:r>
          <a:r>
            <a:rPr lang="en-PK" b="0" i="0" baseline="0"/>
            <a:t> Can potentially remove worries related to hardware, software, and application management by providing scalable, on-demand resources and services, allowing users to focus on core tasks.</a:t>
          </a:r>
          <a:endParaRPr lang="en-US"/>
        </a:p>
      </dgm:t>
    </dgm:pt>
    <dgm:pt modelId="{E14FD419-9217-43B9-BFE0-0D6985E049BD}" type="parTrans" cxnId="{500BB93B-5FF1-4473-833B-F3A27E25984F}">
      <dgm:prSet/>
      <dgm:spPr/>
      <dgm:t>
        <a:bodyPr/>
        <a:lstStyle/>
        <a:p>
          <a:endParaRPr lang="en-US"/>
        </a:p>
      </dgm:t>
    </dgm:pt>
    <dgm:pt modelId="{140AFCBA-A2DF-4915-B780-28E2959EF5A0}" type="sibTrans" cxnId="{500BB93B-5FF1-4473-833B-F3A27E25984F}">
      <dgm:prSet/>
      <dgm:spPr/>
      <dgm:t>
        <a:bodyPr/>
        <a:lstStyle/>
        <a:p>
          <a:endParaRPr lang="en-US"/>
        </a:p>
      </dgm:t>
    </dgm:pt>
    <dgm:pt modelId="{5380A62F-E54E-48B6-BFEA-4133524BA79B}" type="pres">
      <dgm:prSet presAssocID="{F54C2880-4EBA-4DAC-892C-03E81936FC0F}" presName="root" presStyleCnt="0">
        <dgm:presLayoutVars>
          <dgm:dir/>
          <dgm:resizeHandles val="exact"/>
        </dgm:presLayoutVars>
      </dgm:prSet>
      <dgm:spPr/>
    </dgm:pt>
    <dgm:pt modelId="{C163745A-6A1E-4E96-B999-180FBADE2008}" type="pres">
      <dgm:prSet presAssocID="{9BE39B93-4244-4978-8AEA-DD0730FFBDAC}" presName="compNode" presStyleCnt="0"/>
      <dgm:spPr/>
    </dgm:pt>
    <dgm:pt modelId="{27EFA091-DF9E-4A81-B3A2-811E55343D08}" type="pres">
      <dgm:prSet presAssocID="{9BE39B93-4244-4978-8AEA-DD0730FFBDAC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ierarchy"/>
        </a:ext>
      </dgm:extLst>
    </dgm:pt>
    <dgm:pt modelId="{5577E0B1-BC92-485D-9FFD-387939995673}" type="pres">
      <dgm:prSet presAssocID="{9BE39B93-4244-4978-8AEA-DD0730FFBDAC}" presName="iconSpace" presStyleCnt="0"/>
      <dgm:spPr/>
    </dgm:pt>
    <dgm:pt modelId="{068A2EC8-6255-4CEF-B44C-4836DDBD9D58}" type="pres">
      <dgm:prSet presAssocID="{9BE39B93-4244-4978-8AEA-DD0730FFBDAC}" presName="parTx" presStyleLbl="revTx" presStyleIdx="0" presStyleCnt="6">
        <dgm:presLayoutVars>
          <dgm:chMax val="0"/>
          <dgm:chPref val="0"/>
        </dgm:presLayoutVars>
      </dgm:prSet>
      <dgm:spPr/>
    </dgm:pt>
    <dgm:pt modelId="{0F7839F9-1A6C-40AC-A97A-FB4177AF8741}" type="pres">
      <dgm:prSet presAssocID="{9BE39B93-4244-4978-8AEA-DD0730FFBDAC}" presName="txSpace" presStyleCnt="0"/>
      <dgm:spPr/>
    </dgm:pt>
    <dgm:pt modelId="{17E68E16-9C6A-4331-818E-D59EDAE5227D}" type="pres">
      <dgm:prSet presAssocID="{9BE39B93-4244-4978-8AEA-DD0730FFBDAC}" presName="desTx" presStyleLbl="revTx" presStyleIdx="1" presStyleCnt="6">
        <dgm:presLayoutVars/>
      </dgm:prSet>
      <dgm:spPr/>
    </dgm:pt>
    <dgm:pt modelId="{05428945-600C-45F5-89F3-4271A8AC0E57}" type="pres">
      <dgm:prSet presAssocID="{FB67E46C-F522-4CC8-8A27-373053CD79A0}" presName="sibTrans" presStyleCnt="0"/>
      <dgm:spPr/>
    </dgm:pt>
    <dgm:pt modelId="{9432583B-31CE-4CAF-B37A-A66BA78319DC}" type="pres">
      <dgm:prSet presAssocID="{12EC3DE3-9A1B-4EC2-94F2-247455C5898F}" presName="compNode" presStyleCnt="0"/>
      <dgm:spPr/>
    </dgm:pt>
    <dgm:pt modelId="{8D4C8F66-EA79-43F3-B7EE-9EBDCFACF0F4}" type="pres">
      <dgm:prSet presAssocID="{12EC3DE3-9A1B-4EC2-94F2-247455C5898F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64548607-F7EE-453B-828B-8AE5771F19A3}" type="pres">
      <dgm:prSet presAssocID="{12EC3DE3-9A1B-4EC2-94F2-247455C5898F}" presName="iconSpace" presStyleCnt="0"/>
      <dgm:spPr/>
    </dgm:pt>
    <dgm:pt modelId="{B22B5EF2-F4F2-496D-8F02-BAE96A83F16F}" type="pres">
      <dgm:prSet presAssocID="{12EC3DE3-9A1B-4EC2-94F2-247455C5898F}" presName="parTx" presStyleLbl="revTx" presStyleIdx="2" presStyleCnt="6">
        <dgm:presLayoutVars>
          <dgm:chMax val="0"/>
          <dgm:chPref val="0"/>
        </dgm:presLayoutVars>
      </dgm:prSet>
      <dgm:spPr/>
    </dgm:pt>
    <dgm:pt modelId="{A8793F9A-DDDB-45B8-9677-134AC11E2AA9}" type="pres">
      <dgm:prSet presAssocID="{12EC3DE3-9A1B-4EC2-94F2-247455C5898F}" presName="txSpace" presStyleCnt="0"/>
      <dgm:spPr/>
    </dgm:pt>
    <dgm:pt modelId="{5A7AF8A1-9FBB-44AA-A1D2-80AD1E0D73A5}" type="pres">
      <dgm:prSet presAssocID="{12EC3DE3-9A1B-4EC2-94F2-247455C5898F}" presName="desTx" presStyleLbl="revTx" presStyleIdx="3" presStyleCnt="6">
        <dgm:presLayoutVars/>
      </dgm:prSet>
      <dgm:spPr/>
    </dgm:pt>
    <dgm:pt modelId="{C78DA1E3-4A4B-48DF-9638-9BBDAF1551CB}" type="pres">
      <dgm:prSet presAssocID="{C571B96C-0DF4-412A-AD01-9324A7AE9129}" presName="sibTrans" presStyleCnt="0"/>
      <dgm:spPr/>
    </dgm:pt>
    <dgm:pt modelId="{D6FBDE9C-C966-4794-949D-63DE0FAC980B}" type="pres">
      <dgm:prSet presAssocID="{3979035D-1FCC-44E4-8818-C20DEF8F5C99}" presName="compNode" presStyleCnt="0"/>
      <dgm:spPr/>
    </dgm:pt>
    <dgm:pt modelId="{3E61EC4D-10C5-493C-BD0D-97D4A3A28B97}" type="pres">
      <dgm:prSet presAssocID="{3979035D-1FCC-44E4-8818-C20DEF8F5C99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oud Computing"/>
        </a:ext>
      </dgm:extLst>
    </dgm:pt>
    <dgm:pt modelId="{5347B6AF-21D8-4F6E-B626-A3AF504B8E8D}" type="pres">
      <dgm:prSet presAssocID="{3979035D-1FCC-44E4-8818-C20DEF8F5C99}" presName="iconSpace" presStyleCnt="0"/>
      <dgm:spPr/>
    </dgm:pt>
    <dgm:pt modelId="{DC2B0B0C-DC7A-4317-993F-1E996050D613}" type="pres">
      <dgm:prSet presAssocID="{3979035D-1FCC-44E4-8818-C20DEF8F5C99}" presName="parTx" presStyleLbl="revTx" presStyleIdx="4" presStyleCnt="6">
        <dgm:presLayoutVars>
          <dgm:chMax val="0"/>
          <dgm:chPref val="0"/>
        </dgm:presLayoutVars>
      </dgm:prSet>
      <dgm:spPr/>
    </dgm:pt>
    <dgm:pt modelId="{4E112E54-765B-4D03-8E2A-5BD31FB20A8D}" type="pres">
      <dgm:prSet presAssocID="{3979035D-1FCC-44E4-8818-C20DEF8F5C99}" presName="txSpace" presStyleCnt="0"/>
      <dgm:spPr/>
    </dgm:pt>
    <dgm:pt modelId="{591F232E-AEEE-415E-92C7-280A019CF342}" type="pres">
      <dgm:prSet presAssocID="{3979035D-1FCC-44E4-8818-C20DEF8F5C99}" presName="desTx" presStyleLbl="revTx" presStyleIdx="5" presStyleCnt="6">
        <dgm:presLayoutVars/>
      </dgm:prSet>
      <dgm:spPr/>
    </dgm:pt>
  </dgm:ptLst>
  <dgm:cxnLst>
    <dgm:cxn modelId="{37C9321A-515B-4A50-BD02-53A200233000}" srcId="{9BE39B93-4244-4978-8AEA-DD0730FFBDAC}" destId="{EDF839D8-5AE4-4939-B96D-B3DEB3230FFA}" srcOrd="0" destOrd="0" parTransId="{3B551F07-1C55-4DA6-9F38-EC52ABD74AA6}" sibTransId="{2C42FB3E-5686-4D71-B2FB-FCA1C43D65BD}"/>
    <dgm:cxn modelId="{706EC72C-B1C8-49BB-9DA3-664A4C07503D}" srcId="{F54C2880-4EBA-4DAC-892C-03E81936FC0F}" destId="{9BE39B93-4244-4978-8AEA-DD0730FFBDAC}" srcOrd="0" destOrd="0" parTransId="{2FFFF78A-9E6C-4F2F-8177-A5C35F91F229}" sibTransId="{FB67E46C-F522-4CC8-8A27-373053CD79A0}"/>
    <dgm:cxn modelId="{500BB93B-5FF1-4473-833B-F3A27E25984F}" srcId="{3979035D-1FCC-44E4-8818-C20DEF8F5C99}" destId="{AE81EFCC-5F5F-4D23-8590-68BAB6F4C4D7}" srcOrd="0" destOrd="0" parTransId="{E14FD419-9217-43B9-BFE0-0D6985E049BD}" sibTransId="{140AFCBA-A2DF-4915-B780-28E2959EF5A0}"/>
    <dgm:cxn modelId="{292CFB3E-619B-4ADF-A630-CC92987D4B89}" srcId="{12EC3DE3-9A1B-4EC2-94F2-247455C5898F}" destId="{A44D8BE1-8D90-4008-8A28-4D6EC4ED13A0}" srcOrd="1" destOrd="0" parTransId="{F0974014-896E-4593-B655-82E499060370}" sibTransId="{0D1AAEEA-1D23-4DCB-99A6-80F61346C8CA}"/>
    <dgm:cxn modelId="{A8A1F040-A379-434B-BF58-FE836C15CE03}" type="presOf" srcId="{F750CB50-2C33-4A0D-9F24-81B3DCF32A7F}" destId="{5A7AF8A1-9FBB-44AA-A1D2-80AD1E0D73A5}" srcOrd="0" destOrd="2" presId="urn:microsoft.com/office/officeart/2018/2/layout/IconLabelDescriptionList"/>
    <dgm:cxn modelId="{04D4F361-DB77-4F9B-9490-3AE4ACCAAAE9}" srcId="{F54C2880-4EBA-4DAC-892C-03E81936FC0F}" destId="{12EC3DE3-9A1B-4EC2-94F2-247455C5898F}" srcOrd="1" destOrd="0" parTransId="{434A28D1-53AB-4EC6-8D8F-4BCB4F85F492}" sibTransId="{C571B96C-0DF4-412A-AD01-9324A7AE9129}"/>
    <dgm:cxn modelId="{B4A13567-017B-4FF7-8D09-1A203AD10B08}" type="presOf" srcId="{EDF839D8-5AE4-4939-B96D-B3DEB3230FFA}" destId="{17E68E16-9C6A-4331-818E-D59EDAE5227D}" srcOrd="0" destOrd="0" presId="urn:microsoft.com/office/officeart/2018/2/layout/IconLabelDescriptionList"/>
    <dgm:cxn modelId="{1D76E24E-4806-4AE3-BC5A-6F4052E0F3A4}" srcId="{9BE39B93-4244-4978-8AEA-DD0730FFBDAC}" destId="{3EEAE224-61FE-4CF2-B49E-895CD1975330}" srcOrd="1" destOrd="0" parTransId="{2DA7246D-11D6-4370-A867-0D33C7869D47}" sibTransId="{452B1054-D3A7-4A59-9D63-83DD877E5269}"/>
    <dgm:cxn modelId="{5EFB6574-8607-4D9D-A437-7215D012D50C}" type="presOf" srcId="{AE81EFCC-5F5F-4D23-8590-68BAB6F4C4D7}" destId="{591F232E-AEEE-415E-92C7-280A019CF342}" srcOrd="0" destOrd="0" presId="urn:microsoft.com/office/officeart/2018/2/layout/IconLabelDescriptionList"/>
    <dgm:cxn modelId="{971B6C97-3898-40A7-9D7E-AC156D6C477B}" type="presOf" srcId="{3EEAE224-61FE-4CF2-B49E-895CD1975330}" destId="{17E68E16-9C6A-4331-818E-D59EDAE5227D}" srcOrd="0" destOrd="1" presId="urn:microsoft.com/office/officeart/2018/2/layout/IconLabelDescriptionList"/>
    <dgm:cxn modelId="{4738969B-0693-47E0-BB8A-32CD2DB1F786}" type="presOf" srcId="{12EC3DE3-9A1B-4EC2-94F2-247455C5898F}" destId="{B22B5EF2-F4F2-496D-8F02-BAE96A83F16F}" srcOrd="0" destOrd="0" presId="urn:microsoft.com/office/officeart/2018/2/layout/IconLabelDescriptionList"/>
    <dgm:cxn modelId="{5F23E7A9-D452-4E6C-B9C9-C9EBE628DEA4}" srcId="{F54C2880-4EBA-4DAC-892C-03E81936FC0F}" destId="{3979035D-1FCC-44E4-8818-C20DEF8F5C99}" srcOrd="2" destOrd="0" parTransId="{B5926E15-2D1D-4DC1-A23B-8F4292085C7A}" sibTransId="{211CED10-BC13-4048-948C-74320F0ACE21}"/>
    <dgm:cxn modelId="{BAFBEDD3-0241-41C9-A750-DEE7CB72A528}" type="presOf" srcId="{3979035D-1FCC-44E4-8818-C20DEF8F5C99}" destId="{DC2B0B0C-DC7A-4317-993F-1E996050D613}" srcOrd="0" destOrd="0" presId="urn:microsoft.com/office/officeart/2018/2/layout/IconLabelDescriptionList"/>
    <dgm:cxn modelId="{3B8437DB-C362-4C11-B2EA-943678C2E9A7}" type="presOf" srcId="{52CBB1B5-7EBD-4732-B753-292697846A73}" destId="{5A7AF8A1-9FBB-44AA-A1D2-80AD1E0D73A5}" srcOrd="0" destOrd="0" presId="urn:microsoft.com/office/officeart/2018/2/layout/IconLabelDescriptionList"/>
    <dgm:cxn modelId="{8602A6DF-DAD3-4114-B21D-E5B42840D39F}" srcId="{12EC3DE3-9A1B-4EC2-94F2-247455C5898F}" destId="{52CBB1B5-7EBD-4732-B753-292697846A73}" srcOrd="0" destOrd="0" parTransId="{1134FDB4-8B87-4E88-8196-625C3E60B2D9}" sibTransId="{134F0DED-42EA-40A1-8D5B-56C0ADADD2B7}"/>
    <dgm:cxn modelId="{545CDFE1-8F96-4860-A063-584E51D5035B}" type="presOf" srcId="{9BE39B93-4244-4978-8AEA-DD0730FFBDAC}" destId="{068A2EC8-6255-4CEF-B44C-4836DDBD9D58}" srcOrd="0" destOrd="0" presId="urn:microsoft.com/office/officeart/2018/2/layout/IconLabelDescriptionList"/>
    <dgm:cxn modelId="{B3C6D1F3-F15C-40B4-88DB-2271B7D49414}" type="presOf" srcId="{A44D8BE1-8D90-4008-8A28-4D6EC4ED13A0}" destId="{5A7AF8A1-9FBB-44AA-A1D2-80AD1E0D73A5}" srcOrd="0" destOrd="1" presId="urn:microsoft.com/office/officeart/2018/2/layout/IconLabelDescriptionList"/>
    <dgm:cxn modelId="{876960F6-BE4C-4E07-904A-6292FF48C7DF}" type="presOf" srcId="{F54C2880-4EBA-4DAC-892C-03E81936FC0F}" destId="{5380A62F-E54E-48B6-BFEA-4133524BA79B}" srcOrd="0" destOrd="0" presId="urn:microsoft.com/office/officeart/2018/2/layout/IconLabelDescriptionList"/>
    <dgm:cxn modelId="{8CAC0AFA-FE0C-4893-A4C0-D3DF81E49479}" srcId="{12EC3DE3-9A1B-4EC2-94F2-247455C5898F}" destId="{F750CB50-2C33-4A0D-9F24-81B3DCF32A7F}" srcOrd="2" destOrd="0" parTransId="{6399D95F-4008-41AD-A66E-76429AE7F664}" sibTransId="{5CD75313-9240-43DD-88EA-D22C1DB8A2FD}"/>
    <dgm:cxn modelId="{6AA3ABD4-3E7B-4B8C-9BA6-5E474FE54A05}" type="presParOf" srcId="{5380A62F-E54E-48B6-BFEA-4133524BA79B}" destId="{C163745A-6A1E-4E96-B999-180FBADE2008}" srcOrd="0" destOrd="0" presId="urn:microsoft.com/office/officeart/2018/2/layout/IconLabelDescriptionList"/>
    <dgm:cxn modelId="{AF17DFBD-B344-4020-B187-D2381079C22D}" type="presParOf" srcId="{C163745A-6A1E-4E96-B999-180FBADE2008}" destId="{27EFA091-DF9E-4A81-B3A2-811E55343D08}" srcOrd="0" destOrd="0" presId="urn:microsoft.com/office/officeart/2018/2/layout/IconLabelDescriptionList"/>
    <dgm:cxn modelId="{C14418EB-372B-4C0B-8D6F-A9D48CB8EFC8}" type="presParOf" srcId="{C163745A-6A1E-4E96-B999-180FBADE2008}" destId="{5577E0B1-BC92-485D-9FFD-387939995673}" srcOrd="1" destOrd="0" presId="urn:microsoft.com/office/officeart/2018/2/layout/IconLabelDescriptionList"/>
    <dgm:cxn modelId="{FC1E5326-9FAC-4156-94C0-BD1F52CDC775}" type="presParOf" srcId="{C163745A-6A1E-4E96-B999-180FBADE2008}" destId="{068A2EC8-6255-4CEF-B44C-4836DDBD9D58}" srcOrd="2" destOrd="0" presId="urn:microsoft.com/office/officeart/2018/2/layout/IconLabelDescriptionList"/>
    <dgm:cxn modelId="{20FE3402-704F-45F8-BFBF-B8BBF49F78C0}" type="presParOf" srcId="{C163745A-6A1E-4E96-B999-180FBADE2008}" destId="{0F7839F9-1A6C-40AC-A97A-FB4177AF8741}" srcOrd="3" destOrd="0" presId="urn:microsoft.com/office/officeart/2018/2/layout/IconLabelDescriptionList"/>
    <dgm:cxn modelId="{9F12CDDA-2134-4E5A-9B02-9447BE45FEF1}" type="presParOf" srcId="{C163745A-6A1E-4E96-B999-180FBADE2008}" destId="{17E68E16-9C6A-4331-818E-D59EDAE5227D}" srcOrd="4" destOrd="0" presId="urn:microsoft.com/office/officeart/2018/2/layout/IconLabelDescriptionList"/>
    <dgm:cxn modelId="{C4D0A55D-F04F-427A-BEC8-75FD08527AA6}" type="presParOf" srcId="{5380A62F-E54E-48B6-BFEA-4133524BA79B}" destId="{05428945-600C-45F5-89F3-4271A8AC0E57}" srcOrd="1" destOrd="0" presId="urn:microsoft.com/office/officeart/2018/2/layout/IconLabelDescriptionList"/>
    <dgm:cxn modelId="{188E2944-2301-4E12-9575-8166C902E668}" type="presParOf" srcId="{5380A62F-E54E-48B6-BFEA-4133524BA79B}" destId="{9432583B-31CE-4CAF-B37A-A66BA78319DC}" srcOrd="2" destOrd="0" presId="urn:microsoft.com/office/officeart/2018/2/layout/IconLabelDescriptionList"/>
    <dgm:cxn modelId="{64FBDBA9-EC2B-44E0-A07D-DF70897304E8}" type="presParOf" srcId="{9432583B-31CE-4CAF-B37A-A66BA78319DC}" destId="{8D4C8F66-EA79-43F3-B7EE-9EBDCFACF0F4}" srcOrd="0" destOrd="0" presId="urn:microsoft.com/office/officeart/2018/2/layout/IconLabelDescriptionList"/>
    <dgm:cxn modelId="{52CE88A5-A677-450C-9B41-378B7BC9EE4C}" type="presParOf" srcId="{9432583B-31CE-4CAF-B37A-A66BA78319DC}" destId="{64548607-F7EE-453B-828B-8AE5771F19A3}" srcOrd="1" destOrd="0" presId="urn:microsoft.com/office/officeart/2018/2/layout/IconLabelDescriptionList"/>
    <dgm:cxn modelId="{370F9F95-7B90-4970-AB6A-0D5516457225}" type="presParOf" srcId="{9432583B-31CE-4CAF-B37A-A66BA78319DC}" destId="{B22B5EF2-F4F2-496D-8F02-BAE96A83F16F}" srcOrd="2" destOrd="0" presId="urn:microsoft.com/office/officeart/2018/2/layout/IconLabelDescriptionList"/>
    <dgm:cxn modelId="{A805824A-46D6-42D1-B71A-55D14CBFD411}" type="presParOf" srcId="{9432583B-31CE-4CAF-B37A-A66BA78319DC}" destId="{A8793F9A-DDDB-45B8-9677-134AC11E2AA9}" srcOrd="3" destOrd="0" presId="urn:microsoft.com/office/officeart/2018/2/layout/IconLabelDescriptionList"/>
    <dgm:cxn modelId="{BAF6C559-F92F-40CB-A777-86F478F99E09}" type="presParOf" srcId="{9432583B-31CE-4CAF-B37A-A66BA78319DC}" destId="{5A7AF8A1-9FBB-44AA-A1D2-80AD1E0D73A5}" srcOrd="4" destOrd="0" presId="urn:microsoft.com/office/officeart/2018/2/layout/IconLabelDescriptionList"/>
    <dgm:cxn modelId="{85D4C9E4-F56B-4CED-9D80-2F40B1316844}" type="presParOf" srcId="{5380A62F-E54E-48B6-BFEA-4133524BA79B}" destId="{C78DA1E3-4A4B-48DF-9638-9BBDAF1551CB}" srcOrd="3" destOrd="0" presId="urn:microsoft.com/office/officeart/2018/2/layout/IconLabelDescriptionList"/>
    <dgm:cxn modelId="{4172E9F4-1291-46A0-A387-BFC9272F2973}" type="presParOf" srcId="{5380A62F-E54E-48B6-BFEA-4133524BA79B}" destId="{D6FBDE9C-C966-4794-949D-63DE0FAC980B}" srcOrd="4" destOrd="0" presId="urn:microsoft.com/office/officeart/2018/2/layout/IconLabelDescriptionList"/>
    <dgm:cxn modelId="{230D9387-62DC-4BC6-BFD6-09C5340BF95B}" type="presParOf" srcId="{D6FBDE9C-C966-4794-949D-63DE0FAC980B}" destId="{3E61EC4D-10C5-493C-BD0D-97D4A3A28B97}" srcOrd="0" destOrd="0" presId="urn:microsoft.com/office/officeart/2018/2/layout/IconLabelDescriptionList"/>
    <dgm:cxn modelId="{E526EABC-544B-4184-8136-AB34D85FDD71}" type="presParOf" srcId="{D6FBDE9C-C966-4794-949D-63DE0FAC980B}" destId="{5347B6AF-21D8-4F6E-B626-A3AF504B8E8D}" srcOrd="1" destOrd="0" presId="urn:microsoft.com/office/officeart/2018/2/layout/IconLabelDescriptionList"/>
    <dgm:cxn modelId="{3246A530-5DC9-40FD-8F6F-76BAB36BD71E}" type="presParOf" srcId="{D6FBDE9C-C966-4794-949D-63DE0FAC980B}" destId="{DC2B0B0C-DC7A-4317-993F-1E996050D613}" srcOrd="2" destOrd="0" presId="urn:microsoft.com/office/officeart/2018/2/layout/IconLabelDescriptionList"/>
    <dgm:cxn modelId="{8E78E504-AFCB-4D87-A8DC-8C9184C9CBAF}" type="presParOf" srcId="{D6FBDE9C-C966-4794-949D-63DE0FAC980B}" destId="{4E112E54-765B-4D03-8E2A-5BD31FB20A8D}" srcOrd="3" destOrd="0" presId="urn:microsoft.com/office/officeart/2018/2/layout/IconLabelDescriptionList"/>
    <dgm:cxn modelId="{B4EAA0DC-6976-4927-9107-46BCAD54C670}" type="presParOf" srcId="{D6FBDE9C-C966-4794-949D-63DE0FAC980B}" destId="{591F232E-AEEE-415E-92C7-280A019CF342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301DC75F-D09A-45BC-979C-C9D421F63B88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accent0_3" csCatId="mainScheme" phldr="1"/>
      <dgm:spPr/>
      <dgm:t>
        <a:bodyPr/>
        <a:lstStyle/>
        <a:p>
          <a:endParaRPr lang="en-US"/>
        </a:p>
      </dgm:t>
    </dgm:pt>
    <dgm:pt modelId="{66D840DB-1EA7-4AF5-8E63-F45FB6F5451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Infrastructure:</a:t>
          </a:r>
          <a:r>
            <a:rPr lang="en-US"/>
            <a:t> </a:t>
          </a:r>
          <a:r>
            <a:rPr lang="en-US" i="1"/>
            <a:t>“The foundation of cloud services.”</a:t>
          </a:r>
          <a:endParaRPr lang="en-US"/>
        </a:p>
      </dgm:t>
    </dgm:pt>
    <dgm:pt modelId="{29C808EA-C3C4-48C2-A796-68BBF2E6155F}" type="parTrans" cxnId="{8AC56502-4C00-439F-9FF4-5971EFE9DF91}">
      <dgm:prSet/>
      <dgm:spPr/>
      <dgm:t>
        <a:bodyPr/>
        <a:lstStyle/>
        <a:p>
          <a:endParaRPr lang="en-US"/>
        </a:p>
      </dgm:t>
    </dgm:pt>
    <dgm:pt modelId="{B545F623-97B8-4216-AD1E-AA1016AB2C0E}" type="sibTrans" cxnId="{8AC56502-4C00-439F-9FF4-5971EFE9DF91}">
      <dgm:prSet/>
      <dgm:spPr/>
      <dgm:t>
        <a:bodyPr/>
        <a:lstStyle/>
        <a:p>
          <a:endParaRPr lang="en-US"/>
        </a:p>
      </dgm:t>
    </dgm:pt>
    <dgm:pt modelId="{C8F444A6-6831-4066-B6A4-0CA341298B5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Hardware and virtual resources</a:t>
          </a:r>
        </a:p>
      </dgm:t>
    </dgm:pt>
    <dgm:pt modelId="{56381FD6-31A9-4272-AC7F-E50A1CEFEE5D}" type="parTrans" cxnId="{B29D856C-E61D-4610-8576-DCF14E76F90A}">
      <dgm:prSet/>
      <dgm:spPr/>
      <dgm:t>
        <a:bodyPr/>
        <a:lstStyle/>
        <a:p>
          <a:endParaRPr lang="en-US"/>
        </a:p>
      </dgm:t>
    </dgm:pt>
    <dgm:pt modelId="{4F9FD5E7-5F15-4606-9475-082F932C2F4E}" type="sibTrans" cxnId="{B29D856C-E61D-4610-8576-DCF14E76F90A}">
      <dgm:prSet/>
      <dgm:spPr/>
      <dgm:t>
        <a:bodyPr/>
        <a:lstStyle/>
        <a:p>
          <a:endParaRPr lang="en-US"/>
        </a:p>
      </dgm:t>
    </dgm:pt>
    <dgm:pt modelId="{01A61CFC-D86B-47A5-98AB-658FB0F67E3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Platform:</a:t>
          </a:r>
          <a:r>
            <a:rPr lang="en-US" dirty="0"/>
            <a:t> </a:t>
          </a:r>
          <a:r>
            <a:rPr lang="en-US" i="1" dirty="0"/>
            <a:t>“Tools and frameworks to build applications.”</a:t>
          </a:r>
          <a:endParaRPr lang="en-US" dirty="0"/>
        </a:p>
      </dgm:t>
    </dgm:pt>
    <dgm:pt modelId="{204BE095-3B05-48F0-9067-C53F5A86DB80}" type="parTrans" cxnId="{BF6FBB7E-CD71-4E04-A5C2-0B06CCF98E60}">
      <dgm:prSet/>
      <dgm:spPr/>
      <dgm:t>
        <a:bodyPr/>
        <a:lstStyle/>
        <a:p>
          <a:endParaRPr lang="en-US"/>
        </a:p>
      </dgm:t>
    </dgm:pt>
    <dgm:pt modelId="{9C762EFD-BE23-46A7-81F9-2897938ACD02}" type="sibTrans" cxnId="{BF6FBB7E-CD71-4E04-A5C2-0B06CCF98E60}">
      <dgm:prSet/>
      <dgm:spPr/>
      <dgm:t>
        <a:bodyPr/>
        <a:lstStyle/>
        <a:p>
          <a:endParaRPr lang="en-US"/>
        </a:p>
      </dgm:t>
    </dgm:pt>
    <dgm:pt modelId="{8F599527-01B6-49F8-B23A-CA6C387BF8A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Development tools and frameworks</a:t>
          </a:r>
        </a:p>
      </dgm:t>
    </dgm:pt>
    <dgm:pt modelId="{AEB5F03B-C004-479E-8F80-C72827846819}" type="parTrans" cxnId="{EC0D0F2C-F6DC-4EE6-A409-21229FBA520B}">
      <dgm:prSet/>
      <dgm:spPr/>
      <dgm:t>
        <a:bodyPr/>
        <a:lstStyle/>
        <a:p>
          <a:endParaRPr lang="en-US"/>
        </a:p>
      </dgm:t>
    </dgm:pt>
    <dgm:pt modelId="{E5199D0F-E251-401B-8FF0-1127B0151A2F}" type="sibTrans" cxnId="{EC0D0F2C-F6DC-4EE6-A409-21229FBA520B}">
      <dgm:prSet/>
      <dgm:spPr/>
      <dgm:t>
        <a:bodyPr/>
        <a:lstStyle/>
        <a:p>
          <a:endParaRPr lang="en-US"/>
        </a:p>
      </dgm:t>
    </dgm:pt>
    <dgm:pt modelId="{3A6B0E79-CC5C-4EC2-9718-6603B3899E4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Application:</a:t>
          </a:r>
          <a:r>
            <a:rPr lang="en-US"/>
            <a:t> </a:t>
          </a:r>
          <a:r>
            <a:rPr lang="en-US" i="1"/>
            <a:t>“End-user software delivered over the cloud.”</a:t>
          </a:r>
          <a:endParaRPr lang="en-US"/>
        </a:p>
      </dgm:t>
    </dgm:pt>
    <dgm:pt modelId="{B8A8B538-5926-40A6-9C8E-99A3512FB1BC}" type="parTrans" cxnId="{D7FC70FA-CE27-4E05-AEDF-1B7B3F91CC37}">
      <dgm:prSet/>
      <dgm:spPr/>
      <dgm:t>
        <a:bodyPr/>
        <a:lstStyle/>
        <a:p>
          <a:endParaRPr lang="en-US"/>
        </a:p>
      </dgm:t>
    </dgm:pt>
    <dgm:pt modelId="{F6A1AFE0-1CB4-4E84-BF98-4EA0C81ADFD7}" type="sibTrans" cxnId="{D7FC70FA-CE27-4E05-AEDF-1B7B3F91CC37}">
      <dgm:prSet/>
      <dgm:spPr/>
      <dgm:t>
        <a:bodyPr/>
        <a:lstStyle/>
        <a:p>
          <a:endParaRPr lang="en-US"/>
        </a:p>
      </dgm:t>
    </dgm:pt>
    <dgm:pt modelId="{A6552845-58D2-4842-B713-CB92AA1C07D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Software applications and services</a:t>
          </a:r>
        </a:p>
      </dgm:t>
    </dgm:pt>
    <dgm:pt modelId="{FDD2A97B-1D78-40DF-B20C-F85051106CBE}" type="parTrans" cxnId="{8C589AC7-D6DE-4755-B8E8-1A59EFD2977D}">
      <dgm:prSet/>
      <dgm:spPr/>
      <dgm:t>
        <a:bodyPr/>
        <a:lstStyle/>
        <a:p>
          <a:endParaRPr lang="en-US"/>
        </a:p>
      </dgm:t>
    </dgm:pt>
    <dgm:pt modelId="{68CF210D-50EC-46D8-AC1F-3FAA57B10B56}" type="sibTrans" cxnId="{8C589AC7-D6DE-4755-B8E8-1A59EFD2977D}">
      <dgm:prSet/>
      <dgm:spPr/>
      <dgm:t>
        <a:bodyPr/>
        <a:lstStyle/>
        <a:p>
          <a:endParaRPr lang="en-US"/>
        </a:p>
      </dgm:t>
    </dgm:pt>
    <dgm:pt modelId="{390ACEB6-B619-4AB7-B066-C0A77E585425}" type="pres">
      <dgm:prSet presAssocID="{301DC75F-D09A-45BC-979C-C9D421F63B88}" presName="root" presStyleCnt="0">
        <dgm:presLayoutVars>
          <dgm:dir/>
          <dgm:resizeHandles val="exact"/>
        </dgm:presLayoutVars>
      </dgm:prSet>
      <dgm:spPr/>
    </dgm:pt>
    <dgm:pt modelId="{FCB4F548-6B34-496F-95F8-43A6977FCFAC}" type="pres">
      <dgm:prSet presAssocID="{66D840DB-1EA7-4AF5-8E63-F45FB6F54515}" presName="compNode" presStyleCnt="0"/>
      <dgm:spPr/>
    </dgm:pt>
    <dgm:pt modelId="{F701484D-B3B4-46D7-BD7F-ADD9551766B5}" type="pres">
      <dgm:prSet presAssocID="{66D840DB-1EA7-4AF5-8E63-F45FB6F54515}" presName="bgRect" presStyleLbl="bgShp" presStyleIdx="0" presStyleCnt="3"/>
      <dgm:spPr/>
    </dgm:pt>
    <dgm:pt modelId="{6BEE30E2-96AB-40FC-967E-18E9A5255685}" type="pres">
      <dgm:prSet presAssocID="{66D840DB-1EA7-4AF5-8E63-F45FB6F54515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oud Computing"/>
        </a:ext>
      </dgm:extLst>
    </dgm:pt>
    <dgm:pt modelId="{64C6458D-15D9-4B8B-B89B-EBD89E56C73E}" type="pres">
      <dgm:prSet presAssocID="{66D840DB-1EA7-4AF5-8E63-F45FB6F54515}" presName="spaceRect" presStyleCnt="0"/>
      <dgm:spPr/>
    </dgm:pt>
    <dgm:pt modelId="{86441335-FAF2-4570-AE9F-C55B726D5E7E}" type="pres">
      <dgm:prSet presAssocID="{66D840DB-1EA7-4AF5-8E63-F45FB6F54515}" presName="parTx" presStyleLbl="revTx" presStyleIdx="0" presStyleCnt="6">
        <dgm:presLayoutVars>
          <dgm:chMax val="0"/>
          <dgm:chPref val="0"/>
        </dgm:presLayoutVars>
      </dgm:prSet>
      <dgm:spPr/>
    </dgm:pt>
    <dgm:pt modelId="{08E70B7C-D8CB-47B2-8ADF-5C3D967F43E0}" type="pres">
      <dgm:prSet presAssocID="{66D840DB-1EA7-4AF5-8E63-F45FB6F54515}" presName="desTx" presStyleLbl="revTx" presStyleIdx="1" presStyleCnt="6">
        <dgm:presLayoutVars/>
      </dgm:prSet>
      <dgm:spPr/>
    </dgm:pt>
    <dgm:pt modelId="{4F8A88A2-ECC2-4A2A-A9B4-8BBF5B8EAD6E}" type="pres">
      <dgm:prSet presAssocID="{B545F623-97B8-4216-AD1E-AA1016AB2C0E}" presName="sibTrans" presStyleCnt="0"/>
      <dgm:spPr/>
    </dgm:pt>
    <dgm:pt modelId="{F783E879-CE57-4679-8DEC-5428A9F239FD}" type="pres">
      <dgm:prSet presAssocID="{01A61CFC-D86B-47A5-98AB-658FB0F67E36}" presName="compNode" presStyleCnt="0"/>
      <dgm:spPr/>
    </dgm:pt>
    <dgm:pt modelId="{2BC83E3C-0C09-4886-B8B0-0BFFB553D119}" type="pres">
      <dgm:prSet presAssocID="{01A61CFC-D86B-47A5-98AB-658FB0F67E36}" presName="bgRect" presStyleLbl="bgShp" presStyleIdx="1" presStyleCnt="3"/>
      <dgm:spPr/>
    </dgm:pt>
    <dgm:pt modelId="{B1C71620-8B74-475B-8E25-9DB02DD7823C}" type="pres">
      <dgm:prSet presAssocID="{01A61CFC-D86B-47A5-98AB-658FB0F67E36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ools"/>
        </a:ext>
      </dgm:extLst>
    </dgm:pt>
    <dgm:pt modelId="{FFE8DCBF-0F02-4FB3-91F8-80140F3DA59C}" type="pres">
      <dgm:prSet presAssocID="{01A61CFC-D86B-47A5-98AB-658FB0F67E36}" presName="spaceRect" presStyleCnt="0"/>
      <dgm:spPr/>
    </dgm:pt>
    <dgm:pt modelId="{E8383D72-2878-47D2-B59B-6E207E158B4B}" type="pres">
      <dgm:prSet presAssocID="{01A61CFC-D86B-47A5-98AB-658FB0F67E36}" presName="parTx" presStyleLbl="revTx" presStyleIdx="2" presStyleCnt="6">
        <dgm:presLayoutVars>
          <dgm:chMax val="0"/>
          <dgm:chPref val="0"/>
        </dgm:presLayoutVars>
      </dgm:prSet>
      <dgm:spPr/>
    </dgm:pt>
    <dgm:pt modelId="{4E9C59D3-5D5A-4CC3-AD97-70651863067E}" type="pres">
      <dgm:prSet presAssocID="{01A61CFC-D86B-47A5-98AB-658FB0F67E36}" presName="desTx" presStyleLbl="revTx" presStyleIdx="3" presStyleCnt="6">
        <dgm:presLayoutVars/>
      </dgm:prSet>
      <dgm:spPr/>
    </dgm:pt>
    <dgm:pt modelId="{F536FB31-AC9F-4492-AF03-2172F20CBA9B}" type="pres">
      <dgm:prSet presAssocID="{9C762EFD-BE23-46A7-81F9-2897938ACD02}" presName="sibTrans" presStyleCnt="0"/>
      <dgm:spPr/>
    </dgm:pt>
    <dgm:pt modelId="{6CC79036-6B2B-4945-AEFE-E40E66519BB0}" type="pres">
      <dgm:prSet presAssocID="{3A6B0E79-CC5C-4EC2-9718-6603B3899E4B}" presName="compNode" presStyleCnt="0"/>
      <dgm:spPr/>
    </dgm:pt>
    <dgm:pt modelId="{449A7099-B156-4458-9023-74965A81560A}" type="pres">
      <dgm:prSet presAssocID="{3A6B0E79-CC5C-4EC2-9718-6603B3899E4B}" presName="bgRect" presStyleLbl="bgShp" presStyleIdx="2" presStyleCnt="3"/>
      <dgm:spPr/>
    </dgm:pt>
    <dgm:pt modelId="{AA6EA4EA-C598-4A6E-9FF1-126A29488135}" type="pres">
      <dgm:prSet presAssocID="{3A6B0E79-CC5C-4EC2-9718-6603B3899E4B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yncing Cloud"/>
        </a:ext>
      </dgm:extLst>
    </dgm:pt>
    <dgm:pt modelId="{84C17575-08AF-4BE4-8F3D-6E9220860250}" type="pres">
      <dgm:prSet presAssocID="{3A6B0E79-CC5C-4EC2-9718-6603B3899E4B}" presName="spaceRect" presStyleCnt="0"/>
      <dgm:spPr/>
    </dgm:pt>
    <dgm:pt modelId="{21A4253E-ADEF-475D-9C5E-34EA43F869A9}" type="pres">
      <dgm:prSet presAssocID="{3A6B0E79-CC5C-4EC2-9718-6603B3899E4B}" presName="parTx" presStyleLbl="revTx" presStyleIdx="4" presStyleCnt="6">
        <dgm:presLayoutVars>
          <dgm:chMax val="0"/>
          <dgm:chPref val="0"/>
        </dgm:presLayoutVars>
      </dgm:prSet>
      <dgm:spPr/>
    </dgm:pt>
    <dgm:pt modelId="{D9E03E68-66EB-4220-8FC8-87B4142F261E}" type="pres">
      <dgm:prSet presAssocID="{3A6B0E79-CC5C-4EC2-9718-6603B3899E4B}" presName="desTx" presStyleLbl="revTx" presStyleIdx="5" presStyleCnt="6">
        <dgm:presLayoutVars/>
      </dgm:prSet>
      <dgm:spPr/>
    </dgm:pt>
  </dgm:ptLst>
  <dgm:cxnLst>
    <dgm:cxn modelId="{8AC56502-4C00-439F-9FF4-5971EFE9DF91}" srcId="{301DC75F-D09A-45BC-979C-C9D421F63B88}" destId="{66D840DB-1EA7-4AF5-8E63-F45FB6F54515}" srcOrd="0" destOrd="0" parTransId="{29C808EA-C3C4-48C2-A796-68BBF2E6155F}" sibTransId="{B545F623-97B8-4216-AD1E-AA1016AB2C0E}"/>
    <dgm:cxn modelId="{09027D0B-5DE4-4B18-8848-8DF79D8EB2C3}" type="presOf" srcId="{C8F444A6-6831-4066-B6A4-0CA341298B5C}" destId="{08E70B7C-D8CB-47B2-8ADF-5C3D967F43E0}" srcOrd="0" destOrd="0" presId="urn:microsoft.com/office/officeart/2018/2/layout/IconVerticalSolidList"/>
    <dgm:cxn modelId="{05B32019-7558-4A42-84F9-6CC31B5D8336}" type="presOf" srcId="{66D840DB-1EA7-4AF5-8E63-F45FB6F54515}" destId="{86441335-FAF2-4570-AE9F-C55B726D5E7E}" srcOrd="0" destOrd="0" presId="urn:microsoft.com/office/officeart/2018/2/layout/IconVerticalSolidList"/>
    <dgm:cxn modelId="{EC0D0F2C-F6DC-4EE6-A409-21229FBA520B}" srcId="{01A61CFC-D86B-47A5-98AB-658FB0F67E36}" destId="{8F599527-01B6-49F8-B23A-CA6C387BF8A0}" srcOrd="0" destOrd="0" parTransId="{AEB5F03B-C004-479E-8F80-C72827846819}" sibTransId="{E5199D0F-E251-401B-8FF0-1127B0151A2F}"/>
    <dgm:cxn modelId="{B29D856C-E61D-4610-8576-DCF14E76F90A}" srcId="{66D840DB-1EA7-4AF5-8E63-F45FB6F54515}" destId="{C8F444A6-6831-4066-B6A4-0CA341298B5C}" srcOrd="0" destOrd="0" parTransId="{56381FD6-31A9-4272-AC7F-E50A1CEFEE5D}" sibTransId="{4F9FD5E7-5F15-4606-9475-082F932C2F4E}"/>
    <dgm:cxn modelId="{AD4E887D-42AF-4A3E-BC00-D72A41105463}" type="presOf" srcId="{A6552845-58D2-4842-B713-CB92AA1C07D8}" destId="{D9E03E68-66EB-4220-8FC8-87B4142F261E}" srcOrd="0" destOrd="0" presId="urn:microsoft.com/office/officeart/2018/2/layout/IconVerticalSolidList"/>
    <dgm:cxn modelId="{BF6FBB7E-CD71-4E04-A5C2-0B06CCF98E60}" srcId="{301DC75F-D09A-45BC-979C-C9D421F63B88}" destId="{01A61CFC-D86B-47A5-98AB-658FB0F67E36}" srcOrd="1" destOrd="0" parTransId="{204BE095-3B05-48F0-9067-C53F5A86DB80}" sibTransId="{9C762EFD-BE23-46A7-81F9-2897938ACD02}"/>
    <dgm:cxn modelId="{BBE15098-4F19-4DA1-9C48-F3C02016F90A}" type="presOf" srcId="{8F599527-01B6-49F8-B23A-CA6C387BF8A0}" destId="{4E9C59D3-5D5A-4CC3-AD97-70651863067E}" srcOrd="0" destOrd="0" presId="urn:microsoft.com/office/officeart/2018/2/layout/IconVerticalSolidList"/>
    <dgm:cxn modelId="{0FCBE8BF-D55A-472A-B797-71613D109193}" type="presOf" srcId="{01A61CFC-D86B-47A5-98AB-658FB0F67E36}" destId="{E8383D72-2878-47D2-B59B-6E207E158B4B}" srcOrd="0" destOrd="0" presId="urn:microsoft.com/office/officeart/2018/2/layout/IconVerticalSolidList"/>
    <dgm:cxn modelId="{8C589AC7-D6DE-4755-B8E8-1A59EFD2977D}" srcId="{3A6B0E79-CC5C-4EC2-9718-6603B3899E4B}" destId="{A6552845-58D2-4842-B713-CB92AA1C07D8}" srcOrd="0" destOrd="0" parTransId="{FDD2A97B-1D78-40DF-B20C-F85051106CBE}" sibTransId="{68CF210D-50EC-46D8-AC1F-3FAA57B10B56}"/>
    <dgm:cxn modelId="{EB554BE8-0B2F-4EEA-A209-9ADD1A076F0A}" type="presOf" srcId="{3A6B0E79-CC5C-4EC2-9718-6603B3899E4B}" destId="{21A4253E-ADEF-475D-9C5E-34EA43F869A9}" srcOrd="0" destOrd="0" presId="urn:microsoft.com/office/officeart/2018/2/layout/IconVerticalSolidList"/>
    <dgm:cxn modelId="{1D132EF0-D8E2-4FA3-834C-48206043307C}" type="presOf" srcId="{301DC75F-D09A-45BC-979C-C9D421F63B88}" destId="{390ACEB6-B619-4AB7-B066-C0A77E585425}" srcOrd="0" destOrd="0" presId="urn:microsoft.com/office/officeart/2018/2/layout/IconVerticalSolidList"/>
    <dgm:cxn modelId="{D7FC70FA-CE27-4E05-AEDF-1B7B3F91CC37}" srcId="{301DC75F-D09A-45BC-979C-C9D421F63B88}" destId="{3A6B0E79-CC5C-4EC2-9718-6603B3899E4B}" srcOrd="2" destOrd="0" parTransId="{B8A8B538-5926-40A6-9C8E-99A3512FB1BC}" sibTransId="{F6A1AFE0-1CB4-4E84-BF98-4EA0C81ADFD7}"/>
    <dgm:cxn modelId="{9311893B-533E-43B4-8F83-625C75A7B9E7}" type="presParOf" srcId="{390ACEB6-B619-4AB7-B066-C0A77E585425}" destId="{FCB4F548-6B34-496F-95F8-43A6977FCFAC}" srcOrd="0" destOrd="0" presId="urn:microsoft.com/office/officeart/2018/2/layout/IconVerticalSolidList"/>
    <dgm:cxn modelId="{011F9B4E-077A-4B01-9CE2-BF4121BFC775}" type="presParOf" srcId="{FCB4F548-6B34-496F-95F8-43A6977FCFAC}" destId="{F701484D-B3B4-46D7-BD7F-ADD9551766B5}" srcOrd="0" destOrd="0" presId="urn:microsoft.com/office/officeart/2018/2/layout/IconVerticalSolidList"/>
    <dgm:cxn modelId="{65552E8E-704F-45F5-9DF1-3DF11C55318B}" type="presParOf" srcId="{FCB4F548-6B34-496F-95F8-43A6977FCFAC}" destId="{6BEE30E2-96AB-40FC-967E-18E9A5255685}" srcOrd="1" destOrd="0" presId="urn:microsoft.com/office/officeart/2018/2/layout/IconVerticalSolidList"/>
    <dgm:cxn modelId="{EFD4AEDD-20D1-4DF9-9CCB-EB0C1AB7E354}" type="presParOf" srcId="{FCB4F548-6B34-496F-95F8-43A6977FCFAC}" destId="{64C6458D-15D9-4B8B-B89B-EBD89E56C73E}" srcOrd="2" destOrd="0" presId="urn:microsoft.com/office/officeart/2018/2/layout/IconVerticalSolidList"/>
    <dgm:cxn modelId="{5EDFADA9-9AD3-4F01-87E3-8EF93876070B}" type="presParOf" srcId="{FCB4F548-6B34-496F-95F8-43A6977FCFAC}" destId="{86441335-FAF2-4570-AE9F-C55B726D5E7E}" srcOrd="3" destOrd="0" presId="urn:microsoft.com/office/officeart/2018/2/layout/IconVerticalSolidList"/>
    <dgm:cxn modelId="{5BD32D4A-CE69-469F-9F6F-65154A1A51D5}" type="presParOf" srcId="{FCB4F548-6B34-496F-95F8-43A6977FCFAC}" destId="{08E70B7C-D8CB-47B2-8ADF-5C3D967F43E0}" srcOrd="4" destOrd="0" presId="urn:microsoft.com/office/officeart/2018/2/layout/IconVerticalSolidList"/>
    <dgm:cxn modelId="{07BA33F2-D2E1-4ECF-AF0F-CCD690C66954}" type="presParOf" srcId="{390ACEB6-B619-4AB7-B066-C0A77E585425}" destId="{4F8A88A2-ECC2-4A2A-A9B4-8BBF5B8EAD6E}" srcOrd="1" destOrd="0" presId="urn:microsoft.com/office/officeart/2018/2/layout/IconVerticalSolidList"/>
    <dgm:cxn modelId="{7A70E657-43DD-42CA-ACF1-FD82125FFE5C}" type="presParOf" srcId="{390ACEB6-B619-4AB7-B066-C0A77E585425}" destId="{F783E879-CE57-4679-8DEC-5428A9F239FD}" srcOrd="2" destOrd="0" presId="urn:microsoft.com/office/officeart/2018/2/layout/IconVerticalSolidList"/>
    <dgm:cxn modelId="{AD959173-E096-4F86-A5F3-27073188D7AB}" type="presParOf" srcId="{F783E879-CE57-4679-8DEC-5428A9F239FD}" destId="{2BC83E3C-0C09-4886-B8B0-0BFFB553D119}" srcOrd="0" destOrd="0" presId="urn:microsoft.com/office/officeart/2018/2/layout/IconVerticalSolidList"/>
    <dgm:cxn modelId="{D3DF7863-00DA-4BBC-AF28-91351228BDDC}" type="presParOf" srcId="{F783E879-CE57-4679-8DEC-5428A9F239FD}" destId="{B1C71620-8B74-475B-8E25-9DB02DD7823C}" srcOrd="1" destOrd="0" presId="urn:microsoft.com/office/officeart/2018/2/layout/IconVerticalSolidList"/>
    <dgm:cxn modelId="{E25C251E-711D-4A04-9928-50F3CC216CEA}" type="presParOf" srcId="{F783E879-CE57-4679-8DEC-5428A9F239FD}" destId="{FFE8DCBF-0F02-4FB3-91F8-80140F3DA59C}" srcOrd="2" destOrd="0" presId="urn:microsoft.com/office/officeart/2018/2/layout/IconVerticalSolidList"/>
    <dgm:cxn modelId="{BF181283-BE4A-434E-812D-96E3C75E60DF}" type="presParOf" srcId="{F783E879-CE57-4679-8DEC-5428A9F239FD}" destId="{E8383D72-2878-47D2-B59B-6E207E158B4B}" srcOrd="3" destOrd="0" presId="urn:microsoft.com/office/officeart/2018/2/layout/IconVerticalSolidList"/>
    <dgm:cxn modelId="{C420BD49-63B7-4B1C-A104-F52AD2B99CAF}" type="presParOf" srcId="{F783E879-CE57-4679-8DEC-5428A9F239FD}" destId="{4E9C59D3-5D5A-4CC3-AD97-70651863067E}" srcOrd="4" destOrd="0" presId="urn:microsoft.com/office/officeart/2018/2/layout/IconVerticalSolidList"/>
    <dgm:cxn modelId="{0EA84EFF-7A19-4E04-92D1-E25A3DF99213}" type="presParOf" srcId="{390ACEB6-B619-4AB7-B066-C0A77E585425}" destId="{F536FB31-AC9F-4492-AF03-2172F20CBA9B}" srcOrd="3" destOrd="0" presId="urn:microsoft.com/office/officeart/2018/2/layout/IconVerticalSolidList"/>
    <dgm:cxn modelId="{9FB49AC0-58F7-4364-900B-5B14BA735B29}" type="presParOf" srcId="{390ACEB6-B619-4AB7-B066-C0A77E585425}" destId="{6CC79036-6B2B-4945-AEFE-E40E66519BB0}" srcOrd="4" destOrd="0" presId="urn:microsoft.com/office/officeart/2018/2/layout/IconVerticalSolidList"/>
    <dgm:cxn modelId="{CDBCAAB7-42D2-4EDE-B74B-03A3081495A1}" type="presParOf" srcId="{6CC79036-6B2B-4945-AEFE-E40E66519BB0}" destId="{449A7099-B156-4458-9023-74965A81560A}" srcOrd="0" destOrd="0" presId="urn:microsoft.com/office/officeart/2018/2/layout/IconVerticalSolidList"/>
    <dgm:cxn modelId="{D3ECCD45-1BB8-4DFC-A0BC-1CAA168AD331}" type="presParOf" srcId="{6CC79036-6B2B-4945-AEFE-E40E66519BB0}" destId="{AA6EA4EA-C598-4A6E-9FF1-126A29488135}" srcOrd="1" destOrd="0" presId="urn:microsoft.com/office/officeart/2018/2/layout/IconVerticalSolidList"/>
    <dgm:cxn modelId="{4DC9FA52-C97F-4E50-B7AC-6C66286A6347}" type="presParOf" srcId="{6CC79036-6B2B-4945-AEFE-E40E66519BB0}" destId="{84C17575-08AF-4BE4-8F3D-6E9220860250}" srcOrd="2" destOrd="0" presId="urn:microsoft.com/office/officeart/2018/2/layout/IconVerticalSolidList"/>
    <dgm:cxn modelId="{9D5BB6AE-DE88-48AE-85D8-5A9AB8E3DA96}" type="presParOf" srcId="{6CC79036-6B2B-4945-AEFE-E40E66519BB0}" destId="{21A4253E-ADEF-475D-9C5E-34EA43F869A9}" srcOrd="3" destOrd="0" presId="urn:microsoft.com/office/officeart/2018/2/layout/IconVerticalSolidList"/>
    <dgm:cxn modelId="{F15584DB-D396-47BD-AB8D-565CC9CAB537}" type="presParOf" srcId="{6CC79036-6B2B-4945-AEFE-E40E66519BB0}" destId="{D9E03E68-66EB-4220-8FC8-87B4142F261E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DAB61777-1BF0-4181-BD56-386AE55DEF54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70F20657-6AC7-4897-BC99-132803A217BD}">
      <dgm:prSet/>
      <dgm:spPr/>
      <dgm:t>
        <a:bodyPr/>
        <a:lstStyle/>
        <a:p>
          <a:r>
            <a:rPr lang="en-PK" b="1"/>
            <a:t>Hardware: </a:t>
          </a:r>
          <a:r>
            <a:rPr lang="en-PK" b="0" i="0" baseline="0"/>
            <a:t>Physical servers and storage</a:t>
          </a:r>
          <a:endParaRPr lang="en-US"/>
        </a:p>
      </dgm:t>
    </dgm:pt>
    <dgm:pt modelId="{31787393-F719-4971-8D01-C0DB08DACA60}" type="parTrans" cxnId="{03FE9245-E625-4233-8EFE-4C0CF41B756C}">
      <dgm:prSet/>
      <dgm:spPr/>
      <dgm:t>
        <a:bodyPr/>
        <a:lstStyle/>
        <a:p>
          <a:endParaRPr lang="en-US"/>
        </a:p>
      </dgm:t>
    </dgm:pt>
    <dgm:pt modelId="{23F8EC24-F199-456F-A25C-5CA9F2518BF7}" type="sibTrans" cxnId="{03FE9245-E625-4233-8EFE-4C0CF41B756C}">
      <dgm:prSet/>
      <dgm:spPr/>
      <dgm:t>
        <a:bodyPr/>
        <a:lstStyle/>
        <a:p>
          <a:endParaRPr lang="en-US"/>
        </a:p>
      </dgm:t>
    </dgm:pt>
    <dgm:pt modelId="{F9898474-F7B8-4C98-A1C9-657BFA14C4F5}">
      <dgm:prSet/>
      <dgm:spPr/>
      <dgm:t>
        <a:bodyPr/>
        <a:lstStyle/>
        <a:p>
          <a:r>
            <a:rPr lang="en-PK" b="1" i="0" baseline="0"/>
            <a:t>Operating System:</a:t>
          </a:r>
          <a:r>
            <a:rPr lang="en-PK" b="0" i="0" baseline="0"/>
            <a:t> Software managing hardware resources</a:t>
          </a:r>
          <a:endParaRPr lang="en-US"/>
        </a:p>
      </dgm:t>
    </dgm:pt>
    <dgm:pt modelId="{B38EA5C0-D9A7-44B9-9696-58A9C4CDD326}" type="parTrans" cxnId="{220C842B-C65B-484A-829D-F99EE4365FD8}">
      <dgm:prSet/>
      <dgm:spPr/>
      <dgm:t>
        <a:bodyPr/>
        <a:lstStyle/>
        <a:p>
          <a:endParaRPr lang="en-US"/>
        </a:p>
      </dgm:t>
    </dgm:pt>
    <dgm:pt modelId="{724B79D5-D0BA-43E2-A6D6-A591C535308B}" type="sibTrans" cxnId="{220C842B-C65B-484A-829D-F99EE4365FD8}">
      <dgm:prSet/>
      <dgm:spPr/>
      <dgm:t>
        <a:bodyPr/>
        <a:lstStyle/>
        <a:p>
          <a:endParaRPr lang="en-US"/>
        </a:p>
      </dgm:t>
    </dgm:pt>
    <dgm:pt modelId="{D0E9A01D-70A9-46BB-A238-6154AD140AFF}">
      <dgm:prSet/>
      <dgm:spPr/>
      <dgm:t>
        <a:bodyPr/>
        <a:lstStyle/>
        <a:p>
          <a:r>
            <a:rPr lang="en-PK" b="1" i="0" baseline="0"/>
            <a:t>Applications:</a:t>
          </a:r>
          <a:r>
            <a:rPr lang="en-PK" b="0" i="0" baseline="0"/>
            <a:t> User-facing software and tools</a:t>
          </a:r>
          <a:endParaRPr lang="en-US"/>
        </a:p>
      </dgm:t>
    </dgm:pt>
    <dgm:pt modelId="{617D8C04-9D97-4370-B413-4644AD8B35EB}" type="parTrans" cxnId="{9B7B9C0A-CB78-44D2-B637-EE7B79478555}">
      <dgm:prSet/>
      <dgm:spPr/>
      <dgm:t>
        <a:bodyPr/>
        <a:lstStyle/>
        <a:p>
          <a:endParaRPr lang="en-US"/>
        </a:p>
      </dgm:t>
    </dgm:pt>
    <dgm:pt modelId="{06F374F9-3A23-4430-A3EE-C953A54FCA0E}" type="sibTrans" cxnId="{9B7B9C0A-CB78-44D2-B637-EE7B79478555}">
      <dgm:prSet/>
      <dgm:spPr/>
      <dgm:t>
        <a:bodyPr/>
        <a:lstStyle/>
        <a:p>
          <a:endParaRPr lang="en-US"/>
        </a:p>
      </dgm:t>
    </dgm:pt>
    <dgm:pt modelId="{45D3F576-F8E7-4D8A-92FC-8CEBA0A9EC0B}" type="pres">
      <dgm:prSet presAssocID="{DAB61777-1BF0-4181-BD56-386AE55DEF54}" presName="root" presStyleCnt="0">
        <dgm:presLayoutVars>
          <dgm:dir/>
          <dgm:resizeHandles val="exact"/>
        </dgm:presLayoutVars>
      </dgm:prSet>
      <dgm:spPr/>
    </dgm:pt>
    <dgm:pt modelId="{E60469F2-384B-4D52-875D-C1BE75751E91}" type="pres">
      <dgm:prSet presAssocID="{70F20657-6AC7-4897-BC99-132803A217BD}" presName="compNode" presStyleCnt="0"/>
      <dgm:spPr/>
    </dgm:pt>
    <dgm:pt modelId="{60822BD4-0BFF-4829-8286-8A7627C6EB38}" type="pres">
      <dgm:prSet presAssocID="{70F20657-6AC7-4897-BC99-132803A217BD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erver"/>
        </a:ext>
      </dgm:extLst>
    </dgm:pt>
    <dgm:pt modelId="{25D699C4-54D0-4744-873F-D0380FC69C87}" type="pres">
      <dgm:prSet presAssocID="{70F20657-6AC7-4897-BC99-132803A217BD}" presName="spaceRect" presStyleCnt="0"/>
      <dgm:spPr/>
    </dgm:pt>
    <dgm:pt modelId="{3183DBFC-39EC-46E8-9297-14A5AD32DFC2}" type="pres">
      <dgm:prSet presAssocID="{70F20657-6AC7-4897-BC99-132803A217BD}" presName="textRect" presStyleLbl="revTx" presStyleIdx="0" presStyleCnt="3">
        <dgm:presLayoutVars>
          <dgm:chMax val="1"/>
          <dgm:chPref val="1"/>
        </dgm:presLayoutVars>
      </dgm:prSet>
      <dgm:spPr/>
    </dgm:pt>
    <dgm:pt modelId="{3EB6B993-7666-4A57-9C0B-C1790C9F9FD9}" type="pres">
      <dgm:prSet presAssocID="{23F8EC24-F199-456F-A25C-5CA9F2518BF7}" presName="sibTrans" presStyleCnt="0"/>
      <dgm:spPr/>
    </dgm:pt>
    <dgm:pt modelId="{0A28A2AD-5CC3-4CBA-B493-6B03D1A273EF}" type="pres">
      <dgm:prSet presAssocID="{F9898474-F7B8-4C98-A1C9-657BFA14C4F5}" presName="compNode" presStyleCnt="0"/>
      <dgm:spPr/>
    </dgm:pt>
    <dgm:pt modelId="{8DC8B9EE-E46D-49AB-A707-F0DA2EC734AD}" type="pres">
      <dgm:prSet presAssocID="{F9898474-F7B8-4C98-A1C9-657BFA14C4F5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B4E785D2-5487-428C-99D5-BA2B6D3A3ADD}" type="pres">
      <dgm:prSet presAssocID="{F9898474-F7B8-4C98-A1C9-657BFA14C4F5}" presName="spaceRect" presStyleCnt="0"/>
      <dgm:spPr/>
    </dgm:pt>
    <dgm:pt modelId="{12B26B48-1871-4EFF-861D-86AE5EBCB12C}" type="pres">
      <dgm:prSet presAssocID="{F9898474-F7B8-4C98-A1C9-657BFA14C4F5}" presName="textRect" presStyleLbl="revTx" presStyleIdx="1" presStyleCnt="3">
        <dgm:presLayoutVars>
          <dgm:chMax val="1"/>
          <dgm:chPref val="1"/>
        </dgm:presLayoutVars>
      </dgm:prSet>
      <dgm:spPr/>
    </dgm:pt>
    <dgm:pt modelId="{E6F83A03-9BB8-4483-AF73-D9D7C56F7EBE}" type="pres">
      <dgm:prSet presAssocID="{724B79D5-D0BA-43E2-A6D6-A591C535308B}" presName="sibTrans" presStyleCnt="0"/>
      <dgm:spPr/>
    </dgm:pt>
    <dgm:pt modelId="{84B27054-3551-488F-BC83-4CD3786CBA95}" type="pres">
      <dgm:prSet presAssocID="{D0E9A01D-70A9-46BB-A238-6154AD140AFF}" presName="compNode" presStyleCnt="0"/>
      <dgm:spPr/>
    </dgm:pt>
    <dgm:pt modelId="{81517CBC-A01A-4D09-9AF5-0432EBAB00C3}" type="pres">
      <dgm:prSet presAssocID="{D0E9A01D-70A9-46BB-A238-6154AD140AFF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owser window outline"/>
        </a:ext>
      </dgm:extLst>
    </dgm:pt>
    <dgm:pt modelId="{F5EF64FA-5BE8-4F64-B6A7-0980040A4F3B}" type="pres">
      <dgm:prSet presAssocID="{D0E9A01D-70A9-46BB-A238-6154AD140AFF}" presName="spaceRect" presStyleCnt="0"/>
      <dgm:spPr/>
    </dgm:pt>
    <dgm:pt modelId="{214011E3-012C-449C-81C2-8021C965F683}" type="pres">
      <dgm:prSet presAssocID="{D0E9A01D-70A9-46BB-A238-6154AD140AFF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56D37C02-102E-4E4E-A397-7829412CD789}" type="presOf" srcId="{D0E9A01D-70A9-46BB-A238-6154AD140AFF}" destId="{214011E3-012C-449C-81C2-8021C965F683}" srcOrd="0" destOrd="0" presId="urn:microsoft.com/office/officeart/2018/2/layout/IconLabelList"/>
    <dgm:cxn modelId="{9B7B9C0A-CB78-44D2-B637-EE7B79478555}" srcId="{DAB61777-1BF0-4181-BD56-386AE55DEF54}" destId="{D0E9A01D-70A9-46BB-A238-6154AD140AFF}" srcOrd="2" destOrd="0" parTransId="{617D8C04-9D97-4370-B413-4644AD8B35EB}" sibTransId="{06F374F9-3A23-4430-A3EE-C953A54FCA0E}"/>
    <dgm:cxn modelId="{A303A11A-2DCF-4B47-952D-7A5CE980379E}" type="presOf" srcId="{DAB61777-1BF0-4181-BD56-386AE55DEF54}" destId="{45D3F576-F8E7-4D8A-92FC-8CEBA0A9EC0B}" srcOrd="0" destOrd="0" presId="urn:microsoft.com/office/officeart/2018/2/layout/IconLabelList"/>
    <dgm:cxn modelId="{220C842B-C65B-484A-829D-F99EE4365FD8}" srcId="{DAB61777-1BF0-4181-BD56-386AE55DEF54}" destId="{F9898474-F7B8-4C98-A1C9-657BFA14C4F5}" srcOrd="1" destOrd="0" parTransId="{B38EA5C0-D9A7-44B9-9696-58A9C4CDD326}" sibTransId="{724B79D5-D0BA-43E2-A6D6-A591C535308B}"/>
    <dgm:cxn modelId="{03FE9245-E625-4233-8EFE-4C0CF41B756C}" srcId="{DAB61777-1BF0-4181-BD56-386AE55DEF54}" destId="{70F20657-6AC7-4897-BC99-132803A217BD}" srcOrd="0" destOrd="0" parTransId="{31787393-F719-4971-8D01-C0DB08DACA60}" sibTransId="{23F8EC24-F199-456F-A25C-5CA9F2518BF7}"/>
    <dgm:cxn modelId="{734E226C-6E68-438A-8BA2-B94B0CA31058}" type="presOf" srcId="{70F20657-6AC7-4897-BC99-132803A217BD}" destId="{3183DBFC-39EC-46E8-9297-14A5AD32DFC2}" srcOrd="0" destOrd="0" presId="urn:microsoft.com/office/officeart/2018/2/layout/IconLabelList"/>
    <dgm:cxn modelId="{682F2856-113D-4CC9-B94E-38B10E8722A9}" type="presOf" srcId="{F9898474-F7B8-4C98-A1C9-657BFA14C4F5}" destId="{12B26B48-1871-4EFF-861D-86AE5EBCB12C}" srcOrd="0" destOrd="0" presId="urn:microsoft.com/office/officeart/2018/2/layout/IconLabelList"/>
    <dgm:cxn modelId="{0F0823C6-8760-4997-BDA3-77AB586B9623}" type="presParOf" srcId="{45D3F576-F8E7-4D8A-92FC-8CEBA0A9EC0B}" destId="{E60469F2-384B-4D52-875D-C1BE75751E91}" srcOrd="0" destOrd="0" presId="urn:microsoft.com/office/officeart/2018/2/layout/IconLabelList"/>
    <dgm:cxn modelId="{25C8F400-C97F-48A7-983E-391A96A79283}" type="presParOf" srcId="{E60469F2-384B-4D52-875D-C1BE75751E91}" destId="{60822BD4-0BFF-4829-8286-8A7627C6EB38}" srcOrd="0" destOrd="0" presId="urn:microsoft.com/office/officeart/2018/2/layout/IconLabelList"/>
    <dgm:cxn modelId="{7A18CCF0-C555-43CD-984B-29566BE92E4A}" type="presParOf" srcId="{E60469F2-384B-4D52-875D-C1BE75751E91}" destId="{25D699C4-54D0-4744-873F-D0380FC69C87}" srcOrd="1" destOrd="0" presId="urn:microsoft.com/office/officeart/2018/2/layout/IconLabelList"/>
    <dgm:cxn modelId="{160DDB5E-2ED2-4821-BA9B-94C50896292B}" type="presParOf" srcId="{E60469F2-384B-4D52-875D-C1BE75751E91}" destId="{3183DBFC-39EC-46E8-9297-14A5AD32DFC2}" srcOrd="2" destOrd="0" presId="urn:microsoft.com/office/officeart/2018/2/layout/IconLabelList"/>
    <dgm:cxn modelId="{3ACD8748-539E-4955-AD8D-35CF9D150A03}" type="presParOf" srcId="{45D3F576-F8E7-4D8A-92FC-8CEBA0A9EC0B}" destId="{3EB6B993-7666-4A57-9C0B-C1790C9F9FD9}" srcOrd="1" destOrd="0" presId="urn:microsoft.com/office/officeart/2018/2/layout/IconLabelList"/>
    <dgm:cxn modelId="{8520D3FC-C80C-48BD-9A6D-113295303837}" type="presParOf" srcId="{45D3F576-F8E7-4D8A-92FC-8CEBA0A9EC0B}" destId="{0A28A2AD-5CC3-4CBA-B493-6B03D1A273EF}" srcOrd="2" destOrd="0" presId="urn:microsoft.com/office/officeart/2018/2/layout/IconLabelList"/>
    <dgm:cxn modelId="{97A8433A-EBBE-4D07-B991-5484E103162A}" type="presParOf" srcId="{0A28A2AD-5CC3-4CBA-B493-6B03D1A273EF}" destId="{8DC8B9EE-E46D-49AB-A707-F0DA2EC734AD}" srcOrd="0" destOrd="0" presId="urn:microsoft.com/office/officeart/2018/2/layout/IconLabelList"/>
    <dgm:cxn modelId="{715A119A-0F9F-41F9-978C-FF763E83C342}" type="presParOf" srcId="{0A28A2AD-5CC3-4CBA-B493-6B03D1A273EF}" destId="{B4E785D2-5487-428C-99D5-BA2B6D3A3ADD}" srcOrd="1" destOrd="0" presId="urn:microsoft.com/office/officeart/2018/2/layout/IconLabelList"/>
    <dgm:cxn modelId="{D5587BF2-8801-4D28-8789-E01C058EBB8B}" type="presParOf" srcId="{0A28A2AD-5CC3-4CBA-B493-6B03D1A273EF}" destId="{12B26B48-1871-4EFF-861D-86AE5EBCB12C}" srcOrd="2" destOrd="0" presId="urn:microsoft.com/office/officeart/2018/2/layout/IconLabelList"/>
    <dgm:cxn modelId="{5A920A9C-840C-4291-9DBA-E4314077F3FE}" type="presParOf" srcId="{45D3F576-F8E7-4D8A-92FC-8CEBA0A9EC0B}" destId="{E6F83A03-9BB8-4483-AF73-D9D7C56F7EBE}" srcOrd="3" destOrd="0" presId="urn:microsoft.com/office/officeart/2018/2/layout/IconLabelList"/>
    <dgm:cxn modelId="{2DD12AED-3EAF-4DE5-928B-117BDB13E8AC}" type="presParOf" srcId="{45D3F576-F8E7-4D8A-92FC-8CEBA0A9EC0B}" destId="{84B27054-3551-488F-BC83-4CD3786CBA95}" srcOrd="4" destOrd="0" presId="urn:microsoft.com/office/officeart/2018/2/layout/IconLabelList"/>
    <dgm:cxn modelId="{797AC295-36A2-4E13-ADF5-96B1A483D43F}" type="presParOf" srcId="{84B27054-3551-488F-BC83-4CD3786CBA95}" destId="{81517CBC-A01A-4D09-9AF5-0432EBAB00C3}" srcOrd="0" destOrd="0" presId="urn:microsoft.com/office/officeart/2018/2/layout/IconLabelList"/>
    <dgm:cxn modelId="{BF99C27C-19D4-4439-B4C5-CBE9CFE3F811}" type="presParOf" srcId="{84B27054-3551-488F-BC83-4CD3786CBA95}" destId="{F5EF64FA-5BE8-4F64-B6A7-0980040A4F3B}" srcOrd="1" destOrd="0" presId="urn:microsoft.com/office/officeart/2018/2/layout/IconLabelList"/>
    <dgm:cxn modelId="{5DE25FF2-4F13-4F01-91F9-5758E706F5BD}" type="presParOf" srcId="{84B27054-3551-488F-BC83-4CD3786CBA95}" destId="{214011E3-012C-449C-81C2-8021C965F683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3B793EE9-B36C-4871-B92C-B4963B6C51C1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35692664-2AA4-48DB-9DE9-8A7268C73F21}">
      <dgm:prSet/>
      <dgm:spPr/>
      <dgm:t>
        <a:bodyPr/>
        <a:lstStyle/>
        <a:p>
          <a:pPr>
            <a:defRPr b="1"/>
          </a:pPr>
          <a:r>
            <a:rPr lang="en-PK" b="1"/>
            <a:t>Shift to Cloud-Based Solutions:</a:t>
          </a:r>
          <a:endParaRPr lang="en-US"/>
        </a:p>
      </dgm:t>
    </dgm:pt>
    <dgm:pt modelId="{D45B99A2-54DD-428E-9500-302B0832EFDB}" type="parTrans" cxnId="{91798D43-8E7F-48C0-8E4B-EE9A78F0F1A5}">
      <dgm:prSet/>
      <dgm:spPr/>
      <dgm:t>
        <a:bodyPr/>
        <a:lstStyle/>
        <a:p>
          <a:endParaRPr lang="en-US"/>
        </a:p>
      </dgm:t>
    </dgm:pt>
    <dgm:pt modelId="{C60668A6-D9C4-4A8C-94A8-AB71ADE5A860}" type="sibTrans" cxnId="{91798D43-8E7F-48C0-8E4B-EE9A78F0F1A5}">
      <dgm:prSet/>
      <dgm:spPr/>
      <dgm:t>
        <a:bodyPr/>
        <a:lstStyle/>
        <a:p>
          <a:endParaRPr lang="en-US"/>
        </a:p>
      </dgm:t>
    </dgm:pt>
    <dgm:pt modelId="{268EC4B6-F887-4450-AADD-9B6B5A03D6B3}">
      <dgm:prSet/>
      <dgm:spPr/>
      <dgm:t>
        <a:bodyPr/>
        <a:lstStyle/>
        <a:p>
          <a:r>
            <a:rPr lang="en-PK" b="0" i="0" baseline="0"/>
            <a:t>Decline in demand for on-premises hardware</a:t>
          </a:r>
          <a:endParaRPr lang="en-US"/>
        </a:p>
      </dgm:t>
    </dgm:pt>
    <dgm:pt modelId="{A1FFEC96-FD6D-4245-9F91-623E5843515C}" type="parTrans" cxnId="{FAE879B9-4B6F-4B39-A423-ADC59FE8A40F}">
      <dgm:prSet/>
      <dgm:spPr/>
      <dgm:t>
        <a:bodyPr/>
        <a:lstStyle/>
        <a:p>
          <a:endParaRPr lang="en-US"/>
        </a:p>
      </dgm:t>
    </dgm:pt>
    <dgm:pt modelId="{44D356FA-1E9D-4CA8-A527-BC82BD2EC2EB}" type="sibTrans" cxnId="{FAE879B9-4B6F-4B39-A423-ADC59FE8A40F}">
      <dgm:prSet/>
      <dgm:spPr/>
      <dgm:t>
        <a:bodyPr/>
        <a:lstStyle/>
        <a:p>
          <a:endParaRPr lang="en-US"/>
        </a:p>
      </dgm:t>
    </dgm:pt>
    <dgm:pt modelId="{44291E6C-1CCD-43C0-AFCD-8FEAE06CC465}">
      <dgm:prSet/>
      <dgm:spPr/>
      <dgm:t>
        <a:bodyPr/>
        <a:lstStyle/>
        <a:p>
          <a:r>
            <a:rPr lang="en-PK" b="0" i="0" baseline="0"/>
            <a:t>Increase in cloud adoption across industries</a:t>
          </a:r>
          <a:endParaRPr lang="en-US"/>
        </a:p>
      </dgm:t>
    </dgm:pt>
    <dgm:pt modelId="{ABCBD124-B899-435E-AFEE-E006AEC797F2}" type="parTrans" cxnId="{935750E9-2857-4F82-99B4-256C4B1CE525}">
      <dgm:prSet/>
      <dgm:spPr/>
      <dgm:t>
        <a:bodyPr/>
        <a:lstStyle/>
        <a:p>
          <a:endParaRPr lang="en-US"/>
        </a:p>
      </dgm:t>
    </dgm:pt>
    <dgm:pt modelId="{42926FD3-BB29-47A0-8EA1-1338163CC7F1}" type="sibTrans" cxnId="{935750E9-2857-4F82-99B4-256C4B1CE525}">
      <dgm:prSet/>
      <dgm:spPr/>
      <dgm:t>
        <a:bodyPr/>
        <a:lstStyle/>
        <a:p>
          <a:endParaRPr lang="en-US"/>
        </a:p>
      </dgm:t>
    </dgm:pt>
    <dgm:pt modelId="{958C3D2F-2CCB-4689-9B18-0938E9727D33}">
      <dgm:prSet/>
      <dgm:spPr/>
      <dgm:t>
        <a:bodyPr/>
        <a:lstStyle/>
        <a:p>
          <a:pPr>
            <a:defRPr b="1"/>
          </a:pPr>
          <a:r>
            <a:rPr lang="en-PK" b="1" i="0" baseline="0"/>
            <a:t>Transition Challenges:</a:t>
          </a:r>
          <a:r>
            <a:rPr lang="en-PK" b="0" i="0" baseline="0"/>
            <a:t> Migration strategies and integration</a:t>
          </a:r>
          <a:endParaRPr lang="en-US"/>
        </a:p>
      </dgm:t>
    </dgm:pt>
    <dgm:pt modelId="{26443A06-6B25-48B4-A413-B4D57EE1ABB2}" type="parTrans" cxnId="{B820724A-927D-43DB-A8D7-A165517E85EF}">
      <dgm:prSet/>
      <dgm:spPr/>
      <dgm:t>
        <a:bodyPr/>
        <a:lstStyle/>
        <a:p>
          <a:endParaRPr lang="en-US"/>
        </a:p>
      </dgm:t>
    </dgm:pt>
    <dgm:pt modelId="{4E3F1B46-02AA-441E-AAC0-2B1CDCD4A05D}" type="sibTrans" cxnId="{B820724A-927D-43DB-A8D7-A165517E85EF}">
      <dgm:prSet/>
      <dgm:spPr/>
      <dgm:t>
        <a:bodyPr/>
        <a:lstStyle/>
        <a:p>
          <a:endParaRPr lang="en-US"/>
        </a:p>
      </dgm:t>
    </dgm:pt>
    <dgm:pt modelId="{8C860039-16BB-4A25-BBE5-0C0E16BBD61B}" type="pres">
      <dgm:prSet presAssocID="{3B793EE9-B36C-4871-B92C-B4963B6C51C1}" presName="root" presStyleCnt="0">
        <dgm:presLayoutVars>
          <dgm:dir/>
          <dgm:resizeHandles val="exact"/>
        </dgm:presLayoutVars>
      </dgm:prSet>
      <dgm:spPr/>
    </dgm:pt>
    <dgm:pt modelId="{6A825CF4-C10E-4EF3-B221-268B03793D57}" type="pres">
      <dgm:prSet presAssocID="{35692664-2AA4-48DB-9DE9-8A7268C73F21}" presName="compNode" presStyleCnt="0"/>
      <dgm:spPr/>
    </dgm:pt>
    <dgm:pt modelId="{B58692F8-0827-492A-8718-FD98FB9F9EF5}" type="pres">
      <dgm:prSet presAssocID="{35692664-2AA4-48DB-9DE9-8A7268C73F21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oud Computing"/>
        </a:ext>
      </dgm:extLst>
    </dgm:pt>
    <dgm:pt modelId="{D0646893-0C9A-4971-AB9E-BBA090DE1871}" type="pres">
      <dgm:prSet presAssocID="{35692664-2AA4-48DB-9DE9-8A7268C73F21}" presName="iconSpace" presStyleCnt="0"/>
      <dgm:spPr/>
    </dgm:pt>
    <dgm:pt modelId="{9C9339BA-76F4-42B8-8844-037F267031FA}" type="pres">
      <dgm:prSet presAssocID="{35692664-2AA4-48DB-9DE9-8A7268C73F21}" presName="parTx" presStyleLbl="revTx" presStyleIdx="0" presStyleCnt="4">
        <dgm:presLayoutVars>
          <dgm:chMax val="0"/>
          <dgm:chPref val="0"/>
        </dgm:presLayoutVars>
      </dgm:prSet>
      <dgm:spPr/>
    </dgm:pt>
    <dgm:pt modelId="{4A8C16A9-66BA-460C-B00A-190F0B20AA08}" type="pres">
      <dgm:prSet presAssocID="{35692664-2AA4-48DB-9DE9-8A7268C73F21}" presName="txSpace" presStyleCnt="0"/>
      <dgm:spPr/>
    </dgm:pt>
    <dgm:pt modelId="{14B46396-181A-41FA-A397-3863874FF48B}" type="pres">
      <dgm:prSet presAssocID="{35692664-2AA4-48DB-9DE9-8A7268C73F21}" presName="desTx" presStyleLbl="revTx" presStyleIdx="1" presStyleCnt="4">
        <dgm:presLayoutVars/>
      </dgm:prSet>
      <dgm:spPr/>
    </dgm:pt>
    <dgm:pt modelId="{C33F8DC5-4588-4E1A-B625-598BE2ECA1F1}" type="pres">
      <dgm:prSet presAssocID="{C60668A6-D9C4-4A8C-94A8-AB71ADE5A860}" presName="sibTrans" presStyleCnt="0"/>
      <dgm:spPr/>
    </dgm:pt>
    <dgm:pt modelId="{77F780CF-7EEF-4F7B-9211-4DC1EC641BBA}" type="pres">
      <dgm:prSet presAssocID="{958C3D2F-2CCB-4689-9B18-0938E9727D33}" presName="compNode" presStyleCnt="0"/>
      <dgm:spPr/>
    </dgm:pt>
    <dgm:pt modelId="{8233C130-FE08-4F65-B0B9-155D93EB31A2}" type="pres">
      <dgm:prSet presAssocID="{958C3D2F-2CCB-4689-9B18-0938E9727D33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Network"/>
        </a:ext>
      </dgm:extLst>
    </dgm:pt>
    <dgm:pt modelId="{FC7DCCB5-0D02-4EDA-9EA1-31FB5F96E2D1}" type="pres">
      <dgm:prSet presAssocID="{958C3D2F-2CCB-4689-9B18-0938E9727D33}" presName="iconSpace" presStyleCnt="0"/>
      <dgm:spPr/>
    </dgm:pt>
    <dgm:pt modelId="{28AA25F2-5776-4B11-8DD4-D83D5EFAE701}" type="pres">
      <dgm:prSet presAssocID="{958C3D2F-2CCB-4689-9B18-0938E9727D33}" presName="parTx" presStyleLbl="revTx" presStyleIdx="2" presStyleCnt="4">
        <dgm:presLayoutVars>
          <dgm:chMax val="0"/>
          <dgm:chPref val="0"/>
        </dgm:presLayoutVars>
      </dgm:prSet>
      <dgm:spPr/>
    </dgm:pt>
    <dgm:pt modelId="{7CFD6B35-73F4-4C6F-94E1-468DD8F7350B}" type="pres">
      <dgm:prSet presAssocID="{958C3D2F-2CCB-4689-9B18-0938E9727D33}" presName="txSpace" presStyleCnt="0"/>
      <dgm:spPr/>
    </dgm:pt>
    <dgm:pt modelId="{0D1FF116-BB23-4B28-AF5A-8116C83E6832}" type="pres">
      <dgm:prSet presAssocID="{958C3D2F-2CCB-4689-9B18-0938E9727D33}" presName="desTx" presStyleLbl="revTx" presStyleIdx="3" presStyleCnt="4">
        <dgm:presLayoutVars/>
      </dgm:prSet>
      <dgm:spPr/>
    </dgm:pt>
  </dgm:ptLst>
  <dgm:cxnLst>
    <dgm:cxn modelId="{F41B665B-CCBF-44B4-8C18-8F2209065422}" type="presOf" srcId="{44291E6C-1CCD-43C0-AFCD-8FEAE06CC465}" destId="{14B46396-181A-41FA-A397-3863874FF48B}" srcOrd="0" destOrd="1" presId="urn:microsoft.com/office/officeart/2018/5/layout/CenteredIconLabelDescriptionList"/>
    <dgm:cxn modelId="{91798D43-8E7F-48C0-8E4B-EE9A78F0F1A5}" srcId="{3B793EE9-B36C-4871-B92C-B4963B6C51C1}" destId="{35692664-2AA4-48DB-9DE9-8A7268C73F21}" srcOrd="0" destOrd="0" parTransId="{D45B99A2-54DD-428E-9500-302B0832EFDB}" sibTransId="{C60668A6-D9C4-4A8C-94A8-AB71ADE5A860}"/>
    <dgm:cxn modelId="{B820724A-927D-43DB-A8D7-A165517E85EF}" srcId="{3B793EE9-B36C-4871-B92C-B4963B6C51C1}" destId="{958C3D2F-2CCB-4689-9B18-0938E9727D33}" srcOrd="1" destOrd="0" parTransId="{26443A06-6B25-48B4-A413-B4D57EE1ABB2}" sibTransId="{4E3F1B46-02AA-441E-AAC0-2B1CDCD4A05D}"/>
    <dgm:cxn modelId="{795C696B-DB04-4E7F-9993-27A0CB29EAB1}" type="presOf" srcId="{268EC4B6-F887-4450-AADD-9B6B5A03D6B3}" destId="{14B46396-181A-41FA-A397-3863874FF48B}" srcOrd="0" destOrd="0" presId="urn:microsoft.com/office/officeart/2018/5/layout/CenteredIconLabelDescriptionList"/>
    <dgm:cxn modelId="{F2F22452-2427-4AC4-BEA5-2793AE2DB4A6}" type="presOf" srcId="{3B793EE9-B36C-4871-B92C-B4963B6C51C1}" destId="{8C860039-16BB-4A25-BBE5-0C0E16BBD61B}" srcOrd="0" destOrd="0" presId="urn:microsoft.com/office/officeart/2018/5/layout/CenteredIconLabelDescriptionList"/>
    <dgm:cxn modelId="{6EE1CE84-E9AD-4E33-A9B8-47F19D42FC54}" type="presOf" srcId="{958C3D2F-2CCB-4689-9B18-0938E9727D33}" destId="{28AA25F2-5776-4B11-8DD4-D83D5EFAE701}" srcOrd="0" destOrd="0" presId="urn:microsoft.com/office/officeart/2018/5/layout/CenteredIconLabelDescriptionList"/>
    <dgm:cxn modelId="{FAE879B9-4B6F-4B39-A423-ADC59FE8A40F}" srcId="{35692664-2AA4-48DB-9DE9-8A7268C73F21}" destId="{268EC4B6-F887-4450-AADD-9B6B5A03D6B3}" srcOrd="0" destOrd="0" parTransId="{A1FFEC96-FD6D-4245-9F91-623E5843515C}" sibTransId="{44D356FA-1E9D-4CA8-A527-BC82BD2EC2EB}"/>
    <dgm:cxn modelId="{6F261CCC-41C0-4F6B-AAB1-EA8BABF2A52F}" type="presOf" srcId="{35692664-2AA4-48DB-9DE9-8A7268C73F21}" destId="{9C9339BA-76F4-42B8-8844-037F267031FA}" srcOrd="0" destOrd="0" presId="urn:microsoft.com/office/officeart/2018/5/layout/CenteredIconLabelDescriptionList"/>
    <dgm:cxn modelId="{935750E9-2857-4F82-99B4-256C4B1CE525}" srcId="{35692664-2AA4-48DB-9DE9-8A7268C73F21}" destId="{44291E6C-1CCD-43C0-AFCD-8FEAE06CC465}" srcOrd="1" destOrd="0" parTransId="{ABCBD124-B899-435E-AFEE-E006AEC797F2}" sibTransId="{42926FD3-BB29-47A0-8EA1-1338163CC7F1}"/>
    <dgm:cxn modelId="{8F6B7196-EB37-4CBC-A669-75F601156458}" type="presParOf" srcId="{8C860039-16BB-4A25-BBE5-0C0E16BBD61B}" destId="{6A825CF4-C10E-4EF3-B221-268B03793D57}" srcOrd="0" destOrd="0" presId="urn:microsoft.com/office/officeart/2018/5/layout/CenteredIconLabelDescriptionList"/>
    <dgm:cxn modelId="{FB499470-9CFE-4550-89C0-39A6AB8C094A}" type="presParOf" srcId="{6A825CF4-C10E-4EF3-B221-268B03793D57}" destId="{B58692F8-0827-492A-8718-FD98FB9F9EF5}" srcOrd="0" destOrd="0" presId="urn:microsoft.com/office/officeart/2018/5/layout/CenteredIconLabelDescriptionList"/>
    <dgm:cxn modelId="{9B526B12-5983-4319-8DA9-138731767A9B}" type="presParOf" srcId="{6A825CF4-C10E-4EF3-B221-268B03793D57}" destId="{D0646893-0C9A-4971-AB9E-BBA090DE1871}" srcOrd="1" destOrd="0" presId="urn:microsoft.com/office/officeart/2018/5/layout/CenteredIconLabelDescriptionList"/>
    <dgm:cxn modelId="{72DBCCB8-75BF-4F39-875D-9F80BA0E8988}" type="presParOf" srcId="{6A825CF4-C10E-4EF3-B221-268B03793D57}" destId="{9C9339BA-76F4-42B8-8844-037F267031FA}" srcOrd="2" destOrd="0" presId="urn:microsoft.com/office/officeart/2018/5/layout/CenteredIconLabelDescriptionList"/>
    <dgm:cxn modelId="{9F22C8A0-FF6D-4784-BE08-1E2EB6F48382}" type="presParOf" srcId="{6A825CF4-C10E-4EF3-B221-268B03793D57}" destId="{4A8C16A9-66BA-460C-B00A-190F0B20AA08}" srcOrd="3" destOrd="0" presId="urn:microsoft.com/office/officeart/2018/5/layout/CenteredIconLabelDescriptionList"/>
    <dgm:cxn modelId="{6AAED642-271A-490A-8F21-E6D111493526}" type="presParOf" srcId="{6A825CF4-C10E-4EF3-B221-268B03793D57}" destId="{14B46396-181A-41FA-A397-3863874FF48B}" srcOrd="4" destOrd="0" presId="urn:microsoft.com/office/officeart/2018/5/layout/CenteredIconLabelDescriptionList"/>
    <dgm:cxn modelId="{A62E950B-E3F7-470B-948E-0C8AEA57EFDF}" type="presParOf" srcId="{8C860039-16BB-4A25-BBE5-0C0E16BBD61B}" destId="{C33F8DC5-4588-4E1A-B625-598BE2ECA1F1}" srcOrd="1" destOrd="0" presId="urn:microsoft.com/office/officeart/2018/5/layout/CenteredIconLabelDescriptionList"/>
    <dgm:cxn modelId="{E060D269-7D9A-4A73-BEC9-C7CD89EE3EFE}" type="presParOf" srcId="{8C860039-16BB-4A25-BBE5-0C0E16BBD61B}" destId="{77F780CF-7EEF-4F7B-9211-4DC1EC641BBA}" srcOrd="2" destOrd="0" presId="urn:microsoft.com/office/officeart/2018/5/layout/CenteredIconLabelDescriptionList"/>
    <dgm:cxn modelId="{FDBD6010-4D18-4919-8115-FC7BBD01D03F}" type="presParOf" srcId="{77F780CF-7EEF-4F7B-9211-4DC1EC641BBA}" destId="{8233C130-FE08-4F65-B0B9-155D93EB31A2}" srcOrd="0" destOrd="0" presId="urn:microsoft.com/office/officeart/2018/5/layout/CenteredIconLabelDescriptionList"/>
    <dgm:cxn modelId="{19C71891-75B2-49A8-8B9F-0D49AA12FE4F}" type="presParOf" srcId="{77F780CF-7EEF-4F7B-9211-4DC1EC641BBA}" destId="{FC7DCCB5-0D02-4EDA-9EA1-31FB5F96E2D1}" srcOrd="1" destOrd="0" presId="urn:microsoft.com/office/officeart/2018/5/layout/CenteredIconLabelDescriptionList"/>
    <dgm:cxn modelId="{1B784528-02B5-435A-B7FD-150B8E970C48}" type="presParOf" srcId="{77F780CF-7EEF-4F7B-9211-4DC1EC641BBA}" destId="{28AA25F2-5776-4B11-8DD4-D83D5EFAE701}" srcOrd="2" destOrd="0" presId="urn:microsoft.com/office/officeart/2018/5/layout/CenteredIconLabelDescriptionList"/>
    <dgm:cxn modelId="{BD4C3A74-10AB-43AF-9D3F-E48000B841DD}" type="presParOf" srcId="{77F780CF-7EEF-4F7B-9211-4DC1EC641BBA}" destId="{7CFD6B35-73F4-4C6F-94E1-468DD8F7350B}" srcOrd="3" destOrd="0" presId="urn:microsoft.com/office/officeart/2018/5/layout/CenteredIconLabelDescriptionList"/>
    <dgm:cxn modelId="{A322422F-208F-4565-A7C5-EFE4D7B9A7B6}" type="presParOf" srcId="{77F780CF-7EEF-4F7B-9211-4DC1EC641BBA}" destId="{0D1FF116-BB23-4B28-AF5A-8116C83E6832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75E4289F-D1F1-42BC-AB20-64DE04545A71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FD2E63E3-7F01-4DE9-9AD2-CCEC7E57136F}">
      <dgm:prSet/>
      <dgm:spPr/>
      <dgm:t>
        <a:bodyPr/>
        <a:lstStyle/>
        <a:p>
          <a:pPr>
            <a:defRPr b="1"/>
          </a:pPr>
          <a:r>
            <a:rPr lang="en-PK" b="1"/>
            <a:t>Historical Context:</a:t>
          </a:r>
          <a:endParaRPr lang="en-US"/>
        </a:p>
      </dgm:t>
    </dgm:pt>
    <dgm:pt modelId="{EBE4C8D4-E72D-4011-BB7D-A9F547596BC8}" type="parTrans" cxnId="{732F4A5C-5207-4EC4-9B1D-EA0A5F23BCDB}">
      <dgm:prSet/>
      <dgm:spPr/>
      <dgm:t>
        <a:bodyPr/>
        <a:lstStyle/>
        <a:p>
          <a:endParaRPr lang="en-US"/>
        </a:p>
      </dgm:t>
    </dgm:pt>
    <dgm:pt modelId="{2FC6312C-F3BF-46BF-8938-7EF006C1F3E4}" type="sibTrans" cxnId="{732F4A5C-5207-4EC4-9B1D-EA0A5F23BCDB}">
      <dgm:prSet/>
      <dgm:spPr/>
      <dgm:t>
        <a:bodyPr/>
        <a:lstStyle/>
        <a:p>
          <a:endParaRPr lang="en-US"/>
        </a:p>
      </dgm:t>
    </dgm:pt>
    <dgm:pt modelId="{88FADB0E-5CE7-45D7-BE5E-04DB0C0F5AA9}">
      <dgm:prSet/>
      <dgm:spPr/>
      <dgm:t>
        <a:bodyPr/>
        <a:lstStyle/>
        <a:p>
          <a:r>
            <a:rPr lang="en-PK" b="0" i="0" baseline="0"/>
            <a:t>Comparison with the industrial revolution</a:t>
          </a:r>
          <a:endParaRPr lang="en-US"/>
        </a:p>
      </dgm:t>
    </dgm:pt>
    <dgm:pt modelId="{9B3C5EC6-3812-4C04-ACD3-453C1E3D143B}" type="parTrans" cxnId="{916CDD62-7A42-4B7E-AC57-4A07E8970060}">
      <dgm:prSet/>
      <dgm:spPr/>
      <dgm:t>
        <a:bodyPr/>
        <a:lstStyle/>
        <a:p>
          <a:endParaRPr lang="en-US"/>
        </a:p>
      </dgm:t>
    </dgm:pt>
    <dgm:pt modelId="{2E279E84-D82F-4033-92B0-84EF94C7431D}" type="sibTrans" cxnId="{916CDD62-7A42-4B7E-AC57-4A07E8970060}">
      <dgm:prSet/>
      <dgm:spPr/>
      <dgm:t>
        <a:bodyPr/>
        <a:lstStyle/>
        <a:p>
          <a:endParaRPr lang="en-US"/>
        </a:p>
      </dgm:t>
    </dgm:pt>
    <dgm:pt modelId="{8BC3B2A8-C223-4A19-8B67-CCB1EA61EE46}">
      <dgm:prSet/>
      <dgm:spPr/>
      <dgm:t>
        <a:bodyPr/>
        <a:lstStyle/>
        <a:p>
          <a:r>
            <a:rPr lang="en-PK" b="0" i="0" baseline="0"/>
            <a:t>Transformation from manual labor to mechanized processes</a:t>
          </a:r>
          <a:endParaRPr lang="en-US"/>
        </a:p>
      </dgm:t>
    </dgm:pt>
    <dgm:pt modelId="{CFAC33C8-12A3-4080-A7D7-677625FDA113}" type="parTrans" cxnId="{291CDD14-4C68-42EF-B547-F3CE93EC276E}">
      <dgm:prSet/>
      <dgm:spPr/>
      <dgm:t>
        <a:bodyPr/>
        <a:lstStyle/>
        <a:p>
          <a:endParaRPr lang="en-US"/>
        </a:p>
      </dgm:t>
    </dgm:pt>
    <dgm:pt modelId="{49773EAF-94DB-41DD-8EF0-B8EE81C0570B}" type="sibTrans" cxnId="{291CDD14-4C68-42EF-B547-F3CE93EC276E}">
      <dgm:prSet/>
      <dgm:spPr/>
      <dgm:t>
        <a:bodyPr/>
        <a:lstStyle/>
        <a:p>
          <a:endParaRPr lang="en-US"/>
        </a:p>
      </dgm:t>
    </dgm:pt>
    <dgm:pt modelId="{7F9AEE0F-8CA8-4AB1-A5CE-819B9D12D806}">
      <dgm:prSet/>
      <dgm:spPr/>
      <dgm:t>
        <a:bodyPr/>
        <a:lstStyle/>
        <a:p>
          <a:pPr>
            <a:defRPr b="1"/>
          </a:pPr>
          <a:r>
            <a:rPr lang="en-PK" b="1" i="0" baseline="0"/>
            <a:t>Lessons Learned:</a:t>
          </a:r>
          <a:r>
            <a:rPr lang="en-PK" b="0" i="0" baseline="0"/>
            <a:t> Adaptation and innovation</a:t>
          </a:r>
          <a:endParaRPr lang="en-US"/>
        </a:p>
      </dgm:t>
    </dgm:pt>
    <dgm:pt modelId="{A3BC62B0-DAA4-40F5-AA99-24FC555DB6A9}" type="parTrans" cxnId="{1DDEE94B-2A56-4D33-9814-4DAD1D9FFFDE}">
      <dgm:prSet/>
      <dgm:spPr/>
      <dgm:t>
        <a:bodyPr/>
        <a:lstStyle/>
        <a:p>
          <a:endParaRPr lang="en-US"/>
        </a:p>
      </dgm:t>
    </dgm:pt>
    <dgm:pt modelId="{F01EA31F-3286-492C-9E1E-EED08B96869D}" type="sibTrans" cxnId="{1DDEE94B-2A56-4D33-9814-4DAD1D9FFFDE}">
      <dgm:prSet/>
      <dgm:spPr/>
      <dgm:t>
        <a:bodyPr/>
        <a:lstStyle/>
        <a:p>
          <a:endParaRPr lang="en-US"/>
        </a:p>
      </dgm:t>
    </dgm:pt>
    <dgm:pt modelId="{3BFBDE49-27FE-47A4-82A4-12CFD7E2C6AA}" type="pres">
      <dgm:prSet presAssocID="{75E4289F-D1F1-42BC-AB20-64DE04545A71}" presName="root" presStyleCnt="0">
        <dgm:presLayoutVars>
          <dgm:dir/>
          <dgm:resizeHandles val="exact"/>
        </dgm:presLayoutVars>
      </dgm:prSet>
      <dgm:spPr/>
    </dgm:pt>
    <dgm:pt modelId="{FDD1B410-78C2-4C12-9075-B96FFA2C3A43}" type="pres">
      <dgm:prSet presAssocID="{FD2E63E3-7F01-4DE9-9AD2-CCEC7E57136F}" presName="compNode" presStyleCnt="0"/>
      <dgm:spPr/>
    </dgm:pt>
    <dgm:pt modelId="{4FD5612A-9E3B-4321-AAD1-94CF1ECD2E20}" type="pres">
      <dgm:prSet presAssocID="{FD2E63E3-7F01-4DE9-9AD2-CCEC7E57136F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actory"/>
        </a:ext>
      </dgm:extLst>
    </dgm:pt>
    <dgm:pt modelId="{C7D9E43D-1CA9-4BEA-B8CD-B0604634ED32}" type="pres">
      <dgm:prSet presAssocID="{FD2E63E3-7F01-4DE9-9AD2-CCEC7E57136F}" presName="iconSpace" presStyleCnt="0"/>
      <dgm:spPr/>
    </dgm:pt>
    <dgm:pt modelId="{E45C2C50-07DB-4A71-98AA-2BAD1C43B902}" type="pres">
      <dgm:prSet presAssocID="{FD2E63E3-7F01-4DE9-9AD2-CCEC7E57136F}" presName="parTx" presStyleLbl="revTx" presStyleIdx="0" presStyleCnt="4">
        <dgm:presLayoutVars>
          <dgm:chMax val="0"/>
          <dgm:chPref val="0"/>
        </dgm:presLayoutVars>
      </dgm:prSet>
      <dgm:spPr/>
    </dgm:pt>
    <dgm:pt modelId="{73CE3CFA-C232-43F5-862B-BDEBF9ACE55A}" type="pres">
      <dgm:prSet presAssocID="{FD2E63E3-7F01-4DE9-9AD2-CCEC7E57136F}" presName="txSpace" presStyleCnt="0"/>
      <dgm:spPr/>
    </dgm:pt>
    <dgm:pt modelId="{78F0BF14-A6A8-4D44-85BF-F8B395342283}" type="pres">
      <dgm:prSet presAssocID="{FD2E63E3-7F01-4DE9-9AD2-CCEC7E57136F}" presName="desTx" presStyleLbl="revTx" presStyleIdx="1" presStyleCnt="4">
        <dgm:presLayoutVars/>
      </dgm:prSet>
      <dgm:spPr/>
    </dgm:pt>
    <dgm:pt modelId="{3E91BF15-B55D-4D98-BE3C-6A77914BD760}" type="pres">
      <dgm:prSet presAssocID="{2FC6312C-F3BF-46BF-8938-7EF006C1F3E4}" presName="sibTrans" presStyleCnt="0"/>
      <dgm:spPr/>
    </dgm:pt>
    <dgm:pt modelId="{49C80A56-8ACD-4B51-A859-FDD503E43EBB}" type="pres">
      <dgm:prSet presAssocID="{7F9AEE0F-8CA8-4AB1-A5CE-819B9D12D806}" presName="compNode" presStyleCnt="0"/>
      <dgm:spPr/>
    </dgm:pt>
    <dgm:pt modelId="{CCB720A8-8FEC-4D20-905B-F034C2D23A77}" type="pres">
      <dgm:prSet presAssocID="{7F9AEE0F-8CA8-4AB1-A5CE-819B9D12D806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1519071A-70F0-46F2-9F4E-8FF2E6AAD794}" type="pres">
      <dgm:prSet presAssocID="{7F9AEE0F-8CA8-4AB1-A5CE-819B9D12D806}" presName="iconSpace" presStyleCnt="0"/>
      <dgm:spPr/>
    </dgm:pt>
    <dgm:pt modelId="{BE0AC0DE-78F1-42A9-BA82-F76C1C3FC717}" type="pres">
      <dgm:prSet presAssocID="{7F9AEE0F-8CA8-4AB1-A5CE-819B9D12D806}" presName="parTx" presStyleLbl="revTx" presStyleIdx="2" presStyleCnt="4">
        <dgm:presLayoutVars>
          <dgm:chMax val="0"/>
          <dgm:chPref val="0"/>
        </dgm:presLayoutVars>
      </dgm:prSet>
      <dgm:spPr/>
    </dgm:pt>
    <dgm:pt modelId="{82ECE979-AB09-4E15-B892-9F948B22C617}" type="pres">
      <dgm:prSet presAssocID="{7F9AEE0F-8CA8-4AB1-A5CE-819B9D12D806}" presName="txSpace" presStyleCnt="0"/>
      <dgm:spPr/>
    </dgm:pt>
    <dgm:pt modelId="{2DB3888A-469A-4679-BF07-78EF3CFF4F03}" type="pres">
      <dgm:prSet presAssocID="{7F9AEE0F-8CA8-4AB1-A5CE-819B9D12D806}" presName="desTx" presStyleLbl="revTx" presStyleIdx="3" presStyleCnt="4">
        <dgm:presLayoutVars/>
      </dgm:prSet>
      <dgm:spPr/>
    </dgm:pt>
  </dgm:ptLst>
  <dgm:cxnLst>
    <dgm:cxn modelId="{291CDD14-4C68-42EF-B547-F3CE93EC276E}" srcId="{FD2E63E3-7F01-4DE9-9AD2-CCEC7E57136F}" destId="{8BC3B2A8-C223-4A19-8B67-CCB1EA61EE46}" srcOrd="1" destOrd="0" parTransId="{CFAC33C8-12A3-4080-A7D7-677625FDA113}" sibTransId="{49773EAF-94DB-41DD-8EF0-B8EE81C0570B}"/>
    <dgm:cxn modelId="{69D4D73E-D37A-4ED4-BDAE-C5683357CE0B}" type="presOf" srcId="{75E4289F-D1F1-42BC-AB20-64DE04545A71}" destId="{3BFBDE49-27FE-47A4-82A4-12CFD7E2C6AA}" srcOrd="0" destOrd="0" presId="urn:microsoft.com/office/officeart/2018/5/layout/CenteredIconLabelDescriptionList"/>
    <dgm:cxn modelId="{732F4A5C-5207-4EC4-9B1D-EA0A5F23BCDB}" srcId="{75E4289F-D1F1-42BC-AB20-64DE04545A71}" destId="{FD2E63E3-7F01-4DE9-9AD2-CCEC7E57136F}" srcOrd="0" destOrd="0" parTransId="{EBE4C8D4-E72D-4011-BB7D-A9F547596BC8}" sibTransId="{2FC6312C-F3BF-46BF-8938-7EF006C1F3E4}"/>
    <dgm:cxn modelId="{916CDD62-7A42-4B7E-AC57-4A07E8970060}" srcId="{FD2E63E3-7F01-4DE9-9AD2-CCEC7E57136F}" destId="{88FADB0E-5CE7-45D7-BE5E-04DB0C0F5AA9}" srcOrd="0" destOrd="0" parTransId="{9B3C5EC6-3812-4C04-ACD3-453C1E3D143B}" sibTransId="{2E279E84-D82F-4033-92B0-84EF94C7431D}"/>
    <dgm:cxn modelId="{1E9C4D4B-EDF0-4165-A5CE-E836FB2A060A}" type="presOf" srcId="{FD2E63E3-7F01-4DE9-9AD2-CCEC7E57136F}" destId="{E45C2C50-07DB-4A71-98AA-2BAD1C43B902}" srcOrd="0" destOrd="0" presId="urn:microsoft.com/office/officeart/2018/5/layout/CenteredIconLabelDescriptionList"/>
    <dgm:cxn modelId="{1DDEE94B-2A56-4D33-9814-4DAD1D9FFFDE}" srcId="{75E4289F-D1F1-42BC-AB20-64DE04545A71}" destId="{7F9AEE0F-8CA8-4AB1-A5CE-819B9D12D806}" srcOrd="1" destOrd="0" parTransId="{A3BC62B0-DAA4-40F5-AA99-24FC555DB6A9}" sibTransId="{F01EA31F-3286-492C-9E1E-EED08B96869D}"/>
    <dgm:cxn modelId="{A76CE64F-ADEE-4266-A9CF-83B12850D5DC}" type="presOf" srcId="{7F9AEE0F-8CA8-4AB1-A5CE-819B9D12D806}" destId="{BE0AC0DE-78F1-42A9-BA82-F76C1C3FC717}" srcOrd="0" destOrd="0" presId="urn:microsoft.com/office/officeart/2018/5/layout/CenteredIconLabelDescriptionList"/>
    <dgm:cxn modelId="{189CB076-801E-40F8-9A8E-EF51B2966999}" type="presOf" srcId="{88FADB0E-5CE7-45D7-BE5E-04DB0C0F5AA9}" destId="{78F0BF14-A6A8-4D44-85BF-F8B395342283}" srcOrd="0" destOrd="0" presId="urn:microsoft.com/office/officeart/2018/5/layout/CenteredIconLabelDescriptionList"/>
    <dgm:cxn modelId="{F6ADAEA0-D1BB-4E03-8C1C-C81BA50CD631}" type="presOf" srcId="{8BC3B2A8-C223-4A19-8B67-CCB1EA61EE46}" destId="{78F0BF14-A6A8-4D44-85BF-F8B395342283}" srcOrd="0" destOrd="1" presId="urn:microsoft.com/office/officeart/2018/5/layout/CenteredIconLabelDescriptionList"/>
    <dgm:cxn modelId="{8542AEF8-88E3-490F-8DAF-92F181429203}" type="presParOf" srcId="{3BFBDE49-27FE-47A4-82A4-12CFD7E2C6AA}" destId="{FDD1B410-78C2-4C12-9075-B96FFA2C3A43}" srcOrd="0" destOrd="0" presId="urn:microsoft.com/office/officeart/2018/5/layout/CenteredIconLabelDescriptionList"/>
    <dgm:cxn modelId="{0D29AB49-849F-4FA8-AB01-C66E5F71E184}" type="presParOf" srcId="{FDD1B410-78C2-4C12-9075-B96FFA2C3A43}" destId="{4FD5612A-9E3B-4321-AAD1-94CF1ECD2E20}" srcOrd="0" destOrd="0" presId="urn:microsoft.com/office/officeart/2018/5/layout/CenteredIconLabelDescriptionList"/>
    <dgm:cxn modelId="{68FDF6FD-DC57-4FA9-8C88-B9A9643AD2B4}" type="presParOf" srcId="{FDD1B410-78C2-4C12-9075-B96FFA2C3A43}" destId="{C7D9E43D-1CA9-4BEA-B8CD-B0604634ED32}" srcOrd="1" destOrd="0" presId="urn:microsoft.com/office/officeart/2018/5/layout/CenteredIconLabelDescriptionList"/>
    <dgm:cxn modelId="{9C3ACB01-926A-4DAB-A5BB-3DF39B1F57C1}" type="presParOf" srcId="{FDD1B410-78C2-4C12-9075-B96FFA2C3A43}" destId="{E45C2C50-07DB-4A71-98AA-2BAD1C43B902}" srcOrd="2" destOrd="0" presId="urn:microsoft.com/office/officeart/2018/5/layout/CenteredIconLabelDescriptionList"/>
    <dgm:cxn modelId="{1DDA4138-CF17-41D2-998B-A96A9F6F7481}" type="presParOf" srcId="{FDD1B410-78C2-4C12-9075-B96FFA2C3A43}" destId="{73CE3CFA-C232-43F5-862B-BDEBF9ACE55A}" srcOrd="3" destOrd="0" presId="urn:microsoft.com/office/officeart/2018/5/layout/CenteredIconLabelDescriptionList"/>
    <dgm:cxn modelId="{7B787EED-B7CA-4248-BE55-CBABC18218A2}" type="presParOf" srcId="{FDD1B410-78C2-4C12-9075-B96FFA2C3A43}" destId="{78F0BF14-A6A8-4D44-85BF-F8B395342283}" srcOrd="4" destOrd="0" presId="urn:microsoft.com/office/officeart/2018/5/layout/CenteredIconLabelDescriptionList"/>
    <dgm:cxn modelId="{5411016E-4F55-488E-A710-A96D13014C89}" type="presParOf" srcId="{3BFBDE49-27FE-47A4-82A4-12CFD7E2C6AA}" destId="{3E91BF15-B55D-4D98-BE3C-6A77914BD760}" srcOrd="1" destOrd="0" presId="urn:microsoft.com/office/officeart/2018/5/layout/CenteredIconLabelDescriptionList"/>
    <dgm:cxn modelId="{64A0D05A-ADFF-4C09-8764-4429A0E1D780}" type="presParOf" srcId="{3BFBDE49-27FE-47A4-82A4-12CFD7E2C6AA}" destId="{49C80A56-8ACD-4B51-A859-FDD503E43EBB}" srcOrd="2" destOrd="0" presId="urn:microsoft.com/office/officeart/2018/5/layout/CenteredIconLabelDescriptionList"/>
    <dgm:cxn modelId="{8A4B35CF-AA83-4D3B-A61C-F4CAE59B51EB}" type="presParOf" srcId="{49C80A56-8ACD-4B51-A859-FDD503E43EBB}" destId="{CCB720A8-8FEC-4D20-905B-F034C2D23A77}" srcOrd="0" destOrd="0" presId="urn:microsoft.com/office/officeart/2018/5/layout/CenteredIconLabelDescriptionList"/>
    <dgm:cxn modelId="{9D135978-C91C-4BE3-A228-5202E4003D9A}" type="presParOf" srcId="{49C80A56-8ACD-4B51-A859-FDD503E43EBB}" destId="{1519071A-70F0-46F2-9F4E-8FF2E6AAD794}" srcOrd="1" destOrd="0" presId="urn:microsoft.com/office/officeart/2018/5/layout/CenteredIconLabelDescriptionList"/>
    <dgm:cxn modelId="{12991CC9-6258-4BA2-A005-9811338EC2D8}" type="presParOf" srcId="{49C80A56-8ACD-4B51-A859-FDD503E43EBB}" destId="{BE0AC0DE-78F1-42A9-BA82-F76C1C3FC717}" srcOrd="2" destOrd="0" presId="urn:microsoft.com/office/officeart/2018/5/layout/CenteredIconLabelDescriptionList"/>
    <dgm:cxn modelId="{33D9EFA2-6F9E-4A98-97F8-76B88B2B13D7}" type="presParOf" srcId="{49C80A56-8ACD-4B51-A859-FDD503E43EBB}" destId="{82ECE979-AB09-4E15-B892-9F948B22C617}" srcOrd="3" destOrd="0" presId="urn:microsoft.com/office/officeart/2018/5/layout/CenteredIconLabelDescriptionList"/>
    <dgm:cxn modelId="{39EBC68E-652E-440F-B2DA-2440649D9A34}" type="presParOf" srcId="{49C80A56-8ACD-4B51-A859-FDD503E43EBB}" destId="{2DB3888A-469A-4679-BF07-78EF3CFF4F03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273EAC30-72E7-45D3-9D8F-CEA101580553}" type="doc">
      <dgm:prSet loTypeId="urn:microsoft.com/office/officeart/2018/2/layout/IconLabelDescription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753117C4-2F2D-40AE-9617-6E3C02A0CB77}">
      <dgm:prSet/>
      <dgm:spPr/>
      <dgm:t>
        <a:bodyPr/>
        <a:lstStyle/>
        <a:p>
          <a:pPr>
            <a:defRPr b="1"/>
          </a:pPr>
          <a:r>
            <a:rPr lang="en-PK" b="1"/>
            <a:t>Current Usage Trends:</a:t>
          </a:r>
          <a:endParaRPr lang="en-US"/>
        </a:p>
      </dgm:t>
    </dgm:pt>
    <dgm:pt modelId="{2350D337-023C-457B-9149-7654FA4CEB29}" type="parTrans" cxnId="{C352FFDC-57B9-4DC5-A912-D98FD9F07E08}">
      <dgm:prSet/>
      <dgm:spPr/>
      <dgm:t>
        <a:bodyPr/>
        <a:lstStyle/>
        <a:p>
          <a:endParaRPr lang="en-US"/>
        </a:p>
      </dgm:t>
    </dgm:pt>
    <dgm:pt modelId="{09C7D547-4450-4DE9-8A67-1FD8A50E87A9}" type="sibTrans" cxnId="{C352FFDC-57B9-4DC5-A912-D98FD9F07E08}">
      <dgm:prSet/>
      <dgm:spPr/>
      <dgm:t>
        <a:bodyPr/>
        <a:lstStyle/>
        <a:p>
          <a:endParaRPr lang="en-US"/>
        </a:p>
      </dgm:t>
    </dgm:pt>
    <dgm:pt modelId="{8EF62CBC-AC01-4BB1-BD96-5D58A38196B2}">
      <dgm:prSet/>
      <dgm:spPr/>
      <dgm:t>
        <a:bodyPr/>
        <a:lstStyle/>
        <a:p>
          <a:r>
            <a:rPr lang="en-PK" b="0" i="0" baseline="0"/>
            <a:t>Widespread use of cloud services in various sectors</a:t>
          </a:r>
          <a:endParaRPr lang="en-US"/>
        </a:p>
      </dgm:t>
    </dgm:pt>
    <dgm:pt modelId="{8F20FB0C-7545-49C3-B9FE-E9D0EDB835FA}" type="parTrans" cxnId="{BDF58864-E55B-4E10-AFD5-63A77C2DE482}">
      <dgm:prSet/>
      <dgm:spPr/>
      <dgm:t>
        <a:bodyPr/>
        <a:lstStyle/>
        <a:p>
          <a:endParaRPr lang="en-US"/>
        </a:p>
      </dgm:t>
    </dgm:pt>
    <dgm:pt modelId="{8F77D721-FE1A-48AA-8B67-67411F89C328}" type="sibTrans" cxnId="{BDF58864-E55B-4E10-AFD5-63A77C2DE482}">
      <dgm:prSet/>
      <dgm:spPr/>
      <dgm:t>
        <a:bodyPr/>
        <a:lstStyle/>
        <a:p>
          <a:endParaRPr lang="en-US"/>
        </a:p>
      </dgm:t>
    </dgm:pt>
    <dgm:pt modelId="{AEEE2356-1FFE-472B-8842-9017E18DA31C}">
      <dgm:prSet/>
      <dgm:spPr/>
      <dgm:t>
        <a:bodyPr/>
        <a:lstStyle/>
        <a:p>
          <a:r>
            <a:rPr lang="en-PK" b="0" i="0" baseline="0"/>
            <a:t>Examples of cloud applications in everyday life</a:t>
          </a:r>
          <a:endParaRPr lang="en-US"/>
        </a:p>
      </dgm:t>
    </dgm:pt>
    <dgm:pt modelId="{5AA3AD1A-9AF1-4115-A110-F90848525C63}" type="parTrans" cxnId="{FD2DCECB-4846-423C-8297-B2FFA7C94B18}">
      <dgm:prSet/>
      <dgm:spPr/>
      <dgm:t>
        <a:bodyPr/>
        <a:lstStyle/>
        <a:p>
          <a:endParaRPr lang="en-US"/>
        </a:p>
      </dgm:t>
    </dgm:pt>
    <dgm:pt modelId="{F02F5613-F466-4A55-9BF5-ABD0FD58599A}" type="sibTrans" cxnId="{FD2DCECB-4846-423C-8297-B2FFA7C94B18}">
      <dgm:prSet/>
      <dgm:spPr/>
      <dgm:t>
        <a:bodyPr/>
        <a:lstStyle/>
        <a:p>
          <a:endParaRPr lang="en-US"/>
        </a:p>
      </dgm:t>
    </dgm:pt>
    <dgm:pt modelId="{71A81C78-DBEC-4E41-B208-EEE276E1F476}">
      <dgm:prSet/>
      <dgm:spPr/>
      <dgm:t>
        <a:bodyPr/>
        <a:lstStyle/>
        <a:p>
          <a:pPr>
            <a:defRPr b="1"/>
          </a:pPr>
          <a:r>
            <a:rPr lang="en-PK" b="1" i="0" baseline="0"/>
            <a:t>Case Studies:</a:t>
          </a:r>
          <a:r>
            <a:rPr lang="en-PK" b="0" i="0" baseline="0"/>
            <a:t> Organizations leveraging cloud computing for efficiency</a:t>
          </a:r>
          <a:endParaRPr lang="en-US"/>
        </a:p>
      </dgm:t>
    </dgm:pt>
    <dgm:pt modelId="{2689EC1D-887C-4DDA-89E6-CB855D7DF159}" type="parTrans" cxnId="{6CFCB6DA-72D4-4152-8C53-1F8FC4132205}">
      <dgm:prSet/>
      <dgm:spPr/>
      <dgm:t>
        <a:bodyPr/>
        <a:lstStyle/>
        <a:p>
          <a:endParaRPr lang="en-US"/>
        </a:p>
      </dgm:t>
    </dgm:pt>
    <dgm:pt modelId="{ABF2BEAD-5B08-42F5-B667-9D69F8793C15}" type="sibTrans" cxnId="{6CFCB6DA-72D4-4152-8C53-1F8FC4132205}">
      <dgm:prSet/>
      <dgm:spPr/>
      <dgm:t>
        <a:bodyPr/>
        <a:lstStyle/>
        <a:p>
          <a:endParaRPr lang="en-US"/>
        </a:p>
      </dgm:t>
    </dgm:pt>
    <dgm:pt modelId="{24878E7E-32A4-43B5-887A-67890CE74335}" type="pres">
      <dgm:prSet presAssocID="{273EAC30-72E7-45D3-9D8F-CEA101580553}" presName="root" presStyleCnt="0">
        <dgm:presLayoutVars>
          <dgm:dir/>
          <dgm:resizeHandles val="exact"/>
        </dgm:presLayoutVars>
      </dgm:prSet>
      <dgm:spPr/>
    </dgm:pt>
    <dgm:pt modelId="{474CF2B1-5235-4C52-9E85-E91466C22319}" type="pres">
      <dgm:prSet presAssocID="{753117C4-2F2D-40AE-9617-6E3C02A0CB77}" presName="compNode" presStyleCnt="0"/>
      <dgm:spPr/>
    </dgm:pt>
    <dgm:pt modelId="{E8281F65-6492-4A20-9CA3-257C2D1F738F}" type="pres">
      <dgm:prSet presAssocID="{753117C4-2F2D-40AE-9617-6E3C02A0CB77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oud"/>
        </a:ext>
      </dgm:extLst>
    </dgm:pt>
    <dgm:pt modelId="{1C5FDD3B-ED15-4A30-B383-71480A228B23}" type="pres">
      <dgm:prSet presAssocID="{753117C4-2F2D-40AE-9617-6E3C02A0CB77}" presName="iconSpace" presStyleCnt="0"/>
      <dgm:spPr/>
    </dgm:pt>
    <dgm:pt modelId="{A2AD7D80-DCE4-4556-A4FF-377BFA80EB54}" type="pres">
      <dgm:prSet presAssocID="{753117C4-2F2D-40AE-9617-6E3C02A0CB77}" presName="parTx" presStyleLbl="revTx" presStyleIdx="0" presStyleCnt="4">
        <dgm:presLayoutVars>
          <dgm:chMax val="0"/>
          <dgm:chPref val="0"/>
        </dgm:presLayoutVars>
      </dgm:prSet>
      <dgm:spPr/>
    </dgm:pt>
    <dgm:pt modelId="{1B1C921D-D0AD-4152-8AD3-CF947DEAB841}" type="pres">
      <dgm:prSet presAssocID="{753117C4-2F2D-40AE-9617-6E3C02A0CB77}" presName="txSpace" presStyleCnt="0"/>
      <dgm:spPr/>
    </dgm:pt>
    <dgm:pt modelId="{99996B6B-A3D3-4B8D-B191-3D37D08AC8D7}" type="pres">
      <dgm:prSet presAssocID="{753117C4-2F2D-40AE-9617-6E3C02A0CB77}" presName="desTx" presStyleLbl="revTx" presStyleIdx="1" presStyleCnt="4">
        <dgm:presLayoutVars/>
      </dgm:prSet>
      <dgm:spPr/>
    </dgm:pt>
    <dgm:pt modelId="{CC238C07-2C24-42A8-9131-E5588D776FBB}" type="pres">
      <dgm:prSet presAssocID="{09C7D547-4450-4DE9-8A67-1FD8A50E87A9}" presName="sibTrans" presStyleCnt="0"/>
      <dgm:spPr/>
    </dgm:pt>
    <dgm:pt modelId="{936A9FD1-C7FA-46D7-A7C4-ACC9038A72E4}" type="pres">
      <dgm:prSet presAssocID="{71A81C78-DBEC-4E41-B208-EEE276E1F476}" presName="compNode" presStyleCnt="0"/>
      <dgm:spPr/>
    </dgm:pt>
    <dgm:pt modelId="{20487F11-81CE-4C78-8DDD-0DA4E0BE0A08}" type="pres">
      <dgm:prSet presAssocID="{71A81C78-DBEC-4E41-B208-EEE276E1F476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oud Computing"/>
        </a:ext>
      </dgm:extLst>
    </dgm:pt>
    <dgm:pt modelId="{A875B96C-E853-4454-8BB6-F8837EC77EE8}" type="pres">
      <dgm:prSet presAssocID="{71A81C78-DBEC-4E41-B208-EEE276E1F476}" presName="iconSpace" presStyleCnt="0"/>
      <dgm:spPr/>
    </dgm:pt>
    <dgm:pt modelId="{92BB3117-037A-4104-8122-CDFCE191A041}" type="pres">
      <dgm:prSet presAssocID="{71A81C78-DBEC-4E41-B208-EEE276E1F476}" presName="parTx" presStyleLbl="revTx" presStyleIdx="2" presStyleCnt="4">
        <dgm:presLayoutVars>
          <dgm:chMax val="0"/>
          <dgm:chPref val="0"/>
        </dgm:presLayoutVars>
      </dgm:prSet>
      <dgm:spPr/>
    </dgm:pt>
    <dgm:pt modelId="{631A2745-1F27-4864-81A6-D91F51F4C665}" type="pres">
      <dgm:prSet presAssocID="{71A81C78-DBEC-4E41-B208-EEE276E1F476}" presName="txSpace" presStyleCnt="0"/>
      <dgm:spPr/>
    </dgm:pt>
    <dgm:pt modelId="{1721A1F3-0896-4E54-B3C0-2AD0EA7A5720}" type="pres">
      <dgm:prSet presAssocID="{71A81C78-DBEC-4E41-B208-EEE276E1F476}" presName="desTx" presStyleLbl="revTx" presStyleIdx="3" presStyleCnt="4">
        <dgm:presLayoutVars/>
      </dgm:prSet>
      <dgm:spPr/>
    </dgm:pt>
  </dgm:ptLst>
  <dgm:cxnLst>
    <dgm:cxn modelId="{BDF58864-E55B-4E10-AFD5-63A77C2DE482}" srcId="{753117C4-2F2D-40AE-9617-6E3C02A0CB77}" destId="{8EF62CBC-AC01-4BB1-BD96-5D58A38196B2}" srcOrd="0" destOrd="0" parTransId="{8F20FB0C-7545-49C3-B9FE-E9D0EDB835FA}" sibTransId="{8F77D721-FE1A-48AA-8B67-67411F89C328}"/>
    <dgm:cxn modelId="{0F584FA1-45D2-4935-92AC-5085328D343A}" type="presOf" srcId="{AEEE2356-1FFE-472B-8842-9017E18DA31C}" destId="{99996B6B-A3D3-4B8D-B191-3D37D08AC8D7}" srcOrd="0" destOrd="1" presId="urn:microsoft.com/office/officeart/2018/2/layout/IconLabelDescriptionList"/>
    <dgm:cxn modelId="{2E6162B1-1599-49F6-91AC-C850B90BC63E}" type="presOf" srcId="{8EF62CBC-AC01-4BB1-BD96-5D58A38196B2}" destId="{99996B6B-A3D3-4B8D-B191-3D37D08AC8D7}" srcOrd="0" destOrd="0" presId="urn:microsoft.com/office/officeart/2018/2/layout/IconLabelDescriptionList"/>
    <dgm:cxn modelId="{B7CA2BC6-3009-4FAD-8156-F3C6337E5A3C}" type="presOf" srcId="{71A81C78-DBEC-4E41-B208-EEE276E1F476}" destId="{92BB3117-037A-4104-8122-CDFCE191A041}" srcOrd="0" destOrd="0" presId="urn:microsoft.com/office/officeart/2018/2/layout/IconLabelDescriptionList"/>
    <dgm:cxn modelId="{FD2DCECB-4846-423C-8297-B2FFA7C94B18}" srcId="{753117C4-2F2D-40AE-9617-6E3C02A0CB77}" destId="{AEEE2356-1FFE-472B-8842-9017E18DA31C}" srcOrd="1" destOrd="0" parTransId="{5AA3AD1A-9AF1-4115-A110-F90848525C63}" sibTransId="{F02F5613-F466-4A55-9BF5-ABD0FD58599A}"/>
    <dgm:cxn modelId="{D2180ACF-7724-46F9-8407-F36AE3DB3CC7}" type="presOf" srcId="{273EAC30-72E7-45D3-9D8F-CEA101580553}" destId="{24878E7E-32A4-43B5-887A-67890CE74335}" srcOrd="0" destOrd="0" presId="urn:microsoft.com/office/officeart/2018/2/layout/IconLabelDescriptionList"/>
    <dgm:cxn modelId="{6CFCB6DA-72D4-4152-8C53-1F8FC4132205}" srcId="{273EAC30-72E7-45D3-9D8F-CEA101580553}" destId="{71A81C78-DBEC-4E41-B208-EEE276E1F476}" srcOrd="1" destOrd="0" parTransId="{2689EC1D-887C-4DDA-89E6-CB855D7DF159}" sibTransId="{ABF2BEAD-5B08-42F5-B667-9D69F8793C15}"/>
    <dgm:cxn modelId="{C352FFDC-57B9-4DC5-A912-D98FD9F07E08}" srcId="{273EAC30-72E7-45D3-9D8F-CEA101580553}" destId="{753117C4-2F2D-40AE-9617-6E3C02A0CB77}" srcOrd="0" destOrd="0" parTransId="{2350D337-023C-457B-9149-7654FA4CEB29}" sibTransId="{09C7D547-4450-4DE9-8A67-1FD8A50E87A9}"/>
    <dgm:cxn modelId="{44591CF4-327F-4546-BB1C-70945E4E4E00}" type="presOf" srcId="{753117C4-2F2D-40AE-9617-6E3C02A0CB77}" destId="{A2AD7D80-DCE4-4556-A4FF-377BFA80EB54}" srcOrd="0" destOrd="0" presId="urn:microsoft.com/office/officeart/2018/2/layout/IconLabelDescriptionList"/>
    <dgm:cxn modelId="{79F11FE9-0FD3-41DA-9AC9-709CEB2F1F53}" type="presParOf" srcId="{24878E7E-32A4-43B5-887A-67890CE74335}" destId="{474CF2B1-5235-4C52-9E85-E91466C22319}" srcOrd="0" destOrd="0" presId="urn:microsoft.com/office/officeart/2018/2/layout/IconLabelDescriptionList"/>
    <dgm:cxn modelId="{1E9BCE8F-37D3-4DDB-A760-F337318FA94E}" type="presParOf" srcId="{474CF2B1-5235-4C52-9E85-E91466C22319}" destId="{E8281F65-6492-4A20-9CA3-257C2D1F738F}" srcOrd="0" destOrd="0" presId="urn:microsoft.com/office/officeart/2018/2/layout/IconLabelDescriptionList"/>
    <dgm:cxn modelId="{EF32CC57-2119-4431-AC95-E12BFA46D540}" type="presParOf" srcId="{474CF2B1-5235-4C52-9E85-E91466C22319}" destId="{1C5FDD3B-ED15-4A30-B383-71480A228B23}" srcOrd="1" destOrd="0" presId="urn:microsoft.com/office/officeart/2018/2/layout/IconLabelDescriptionList"/>
    <dgm:cxn modelId="{8769D6A1-C496-4A38-A282-07A0958632A0}" type="presParOf" srcId="{474CF2B1-5235-4C52-9E85-E91466C22319}" destId="{A2AD7D80-DCE4-4556-A4FF-377BFA80EB54}" srcOrd="2" destOrd="0" presId="urn:microsoft.com/office/officeart/2018/2/layout/IconLabelDescriptionList"/>
    <dgm:cxn modelId="{E7F898A2-F87A-448D-A5B5-20744AECE6F5}" type="presParOf" srcId="{474CF2B1-5235-4C52-9E85-E91466C22319}" destId="{1B1C921D-D0AD-4152-8AD3-CF947DEAB841}" srcOrd="3" destOrd="0" presId="urn:microsoft.com/office/officeart/2018/2/layout/IconLabelDescriptionList"/>
    <dgm:cxn modelId="{94725F06-4A84-4FFF-8536-CAEE39BEB9CC}" type="presParOf" srcId="{474CF2B1-5235-4C52-9E85-E91466C22319}" destId="{99996B6B-A3D3-4B8D-B191-3D37D08AC8D7}" srcOrd="4" destOrd="0" presId="urn:microsoft.com/office/officeart/2018/2/layout/IconLabelDescriptionList"/>
    <dgm:cxn modelId="{919B0E47-B41D-4487-940E-92C7F0452CE1}" type="presParOf" srcId="{24878E7E-32A4-43B5-887A-67890CE74335}" destId="{CC238C07-2C24-42A8-9131-E5588D776FBB}" srcOrd="1" destOrd="0" presId="urn:microsoft.com/office/officeart/2018/2/layout/IconLabelDescriptionList"/>
    <dgm:cxn modelId="{C5F38D2E-E633-493C-9865-CD106F820D68}" type="presParOf" srcId="{24878E7E-32A4-43B5-887A-67890CE74335}" destId="{936A9FD1-C7FA-46D7-A7C4-ACC9038A72E4}" srcOrd="2" destOrd="0" presId="urn:microsoft.com/office/officeart/2018/2/layout/IconLabelDescriptionList"/>
    <dgm:cxn modelId="{33464E49-B6B4-4ECA-A178-4ACC8F6777F3}" type="presParOf" srcId="{936A9FD1-C7FA-46D7-A7C4-ACC9038A72E4}" destId="{20487F11-81CE-4C78-8DDD-0DA4E0BE0A08}" srcOrd="0" destOrd="0" presId="urn:microsoft.com/office/officeart/2018/2/layout/IconLabelDescriptionList"/>
    <dgm:cxn modelId="{01DC8B1E-FECB-4C37-BE42-4D7CABE0A50F}" type="presParOf" srcId="{936A9FD1-C7FA-46D7-A7C4-ACC9038A72E4}" destId="{A875B96C-E853-4454-8BB6-F8837EC77EE8}" srcOrd="1" destOrd="0" presId="urn:microsoft.com/office/officeart/2018/2/layout/IconLabelDescriptionList"/>
    <dgm:cxn modelId="{97640686-D76F-4016-B20A-F93B923CEECC}" type="presParOf" srcId="{936A9FD1-C7FA-46D7-A7C4-ACC9038A72E4}" destId="{92BB3117-037A-4104-8122-CDFCE191A041}" srcOrd="2" destOrd="0" presId="urn:microsoft.com/office/officeart/2018/2/layout/IconLabelDescriptionList"/>
    <dgm:cxn modelId="{22F6D994-3075-4F09-8857-8B42618D04DE}" type="presParOf" srcId="{936A9FD1-C7FA-46D7-A7C4-ACC9038A72E4}" destId="{631A2745-1F27-4864-81A6-D91F51F4C665}" srcOrd="3" destOrd="0" presId="urn:microsoft.com/office/officeart/2018/2/layout/IconLabelDescriptionList"/>
    <dgm:cxn modelId="{53BE2475-50F5-416B-BC00-476872B78D35}" type="presParOf" srcId="{936A9FD1-C7FA-46D7-A7C4-ACC9038A72E4}" destId="{1721A1F3-0896-4E54-B3C0-2AD0EA7A5720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8A835E3E-A4F1-4E1B-A953-2BD6B38EBA58}" type="doc">
      <dgm:prSet loTypeId="urn:microsoft.com/office/officeart/2005/8/layout/hChevron3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640C11D7-D7E8-4B30-B08A-8681B1FC8D92}">
      <dgm:prSet/>
      <dgm:spPr/>
      <dgm:t>
        <a:bodyPr/>
        <a:lstStyle/>
        <a:p>
          <a:pPr>
            <a:defRPr b="1"/>
          </a:pPr>
          <a:r>
            <a:rPr lang="en-PK" b="1"/>
            <a:t>Key Drivers:</a:t>
          </a:r>
          <a:endParaRPr lang="en-US"/>
        </a:p>
      </dgm:t>
    </dgm:pt>
    <dgm:pt modelId="{608EFC07-26DE-40C2-9A82-AB8D573E33BF}" type="parTrans" cxnId="{0F3B7E42-D6A1-4A03-85EA-289BC129F4BA}">
      <dgm:prSet/>
      <dgm:spPr/>
      <dgm:t>
        <a:bodyPr/>
        <a:lstStyle/>
        <a:p>
          <a:endParaRPr lang="en-US"/>
        </a:p>
      </dgm:t>
    </dgm:pt>
    <dgm:pt modelId="{67BA39F8-8A76-4C47-BD6A-195457FAF552}" type="sibTrans" cxnId="{0F3B7E42-D6A1-4A03-85EA-289BC129F4BA}">
      <dgm:prSet/>
      <dgm:spPr/>
      <dgm:t>
        <a:bodyPr/>
        <a:lstStyle/>
        <a:p>
          <a:endParaRPr lang="en-US"/>
        </a:p>
      </dgm:t>
    </dgm:pt>
    <dgm:pt modelId="{77A6ECDA-0704-4889-876B-F02B5672F9FD}">
      <dgm:prSet/>
      <dgm:spPr/>
      <dgm:t>
        <a:bodyPr/>
        <a:lstStyle/>
        <a:p>
          <a:r>
            <a:rPr lang="en-PK" b="0" i="0" baseline="0"/>
            <a:t>Cost savings and financial benefits</a:t>
          </a:r>
          <a:endParaRPr lang="en-US"/>
        </a:p>
      </dgm:t>
    </dgm:pt>
    <dgm:pt modelId="{1D65E895-7270-4326-B555-41AD253425C4}" type="parTrans" cxnId="{8F8E2D7D-0E27-4CC4-A55A-8436741D7BF4}">
      <dgm:prSet/>
      <dgm:spPr/>
      <dgm:t>
        <a:bodyPr/>
        <a:lstStyle/>
        <a:p>
          <a:endParaRPr lang="en-US"/>
        </a:p>
      </dgm:t>
    </dgm:pt>
    <dgm:pt modelId="{3B238B86-B172-46AB-AA5A-A179882055DB}" type="sibTrans" cxnId="{8F8E2D7D-0E27-4CC4-A55A-8436741D7BF4}">
      <dgm:prSet/>
      <dgm:spPr/>
      <dgm:t>
        <a:bodyPr/>
        <a:lstStyle/>
        <a:p>
          <a:endParaRPr lang="en-US"/>
        </a:p>
      </dgm:t>
    </dgm:pt>
    <dgm:pt modelId="{D514326D-2511-4BFD-BCFE-BFE1B8FCA32C}">
      <dgm:prSet/>
      <dgm:spPr/>
      <dgm:t>
        <a:bodyPr/>
        <a:lstStyle/>
        <a:p>
          <a:r>
            <a:rPr lang="en-PK" b="0" i="0" baseline="0"/>
            <a:t>Increased agility and flexibility</a:t>
          </a:r>
          <a:endParaRPr lang="en-US"/>
        </a:p>
      </dgm:t>
    </dgm:pt>
    <dgm:pt modelId="{4EB6FE23-9BB6-4AC9-AA52-80CFB72ED5FB}" type="parTrans" cxnId="{0DFF448D-074C-49CF-9EC8-86B782579DC1}">
      <dgm:prSet/>
      <dgm:spPr/>
      <dgm:t>
        <a:bodyPr/>
        <a:lstStyle/>
        <a:p>
          <a:endParaRPr lang="en-US"/>
        </a:p>
      </dgm:t>
    </dgm:pt>
    <dgm:pt modelId="{7D358D1A-ED98-4BFD-AB54-794DBD160A06}" type="sibTrans" cxnId="{0DFF448D-074C-49CF-9EC8-86B782579DC1}">
      <dgm:prSet/>
      <dgm:spPr/>
      <dgm:t>
        <a:bodyPr/>
        <a:lstStyle/>
        <a:p>
          <a:endParaRPr lang="en-US"/>
        </a:p>
      </dgm:t>
    </dgm:pt>
    <dgm:pt modelId="{B0A4F86A-5A27-4157-B345-BC965F3F62EB}">
      <dgm:prSet/>
      <dgm:spPr/>
      <dgm:t>
        <a:bodyPr/>
        <a:lstStyle/>
        <a:p>
          <a:r>
            <a:rPr lang="en-PK" b="0" i="0" baseline="0" dirty="0"/>
            <a:t>Technological advancements and innovation</a:t>
          </a:r>
          <a:endParaRPr lang="en-US" dirty="0"/>
        </a:p>
      </dgm:t>
    </dgm:pt>
    <dgm:pt modelId="{D701A8E6-2B75-451F-A513-280321107EC2}" type="parTrans" cxnId="{C0E29992-F313-4483-9CB0-727CB718E39A}">
      <dgm:prSet/>
      <dgm:spPr/>
      <dgm:t>
        <a:bodyPr/>
        <a:lstStyle/>
        <a:p>
          <a:endParaRPr lang="en-US"/>
        </a:p>
      </dgm:t>
    </dgm:pt>
    <dgm:pt modelId="{2C711993-DE8F-4778-ACBD-57657B0F9742}" type="sibTrans" cxnId="{C0E29992-F313-4483-9CB0-727CB718E39A}">
      <dgm:prSet/>
      <dgm:spPr/>
      <dgm:t>
        <a:bodyPr/>
        <a:lstStyle/>
        <a:p>
          <a:endParaRPr lang="en-US"/>
        </a:p>
      </dgm:t>
    </dgm:pt>
    <dgm:pt modelId="{E42A8B93-1B36-4C75-B50D-C4EC87381D7B}">
      <dgm:prSet/>
      <dgm:spPr/>
      <dgm:t>
        <a:bodyPr/>
        <a:lstStyle/>
        <a:p>
          <a:pPr>
            <a:defRPr b="1"/>
          </a:pPr>
          <a:r>
            <a:rPr lang="en-PK" b="1" i="0" baseline="0"/>
            <a:t>Market Trends:</a:t>
          </a:r>
          <a:r>
            <a:rPr lang="en-PK" b="0" i="0" baseline="0"/>
            <a:t> Growth statistics and adoption rates</a:t>
          </a:r>
          <a:endParaRPr lang="en-US"/>
        </a:p>
      </dgm:t>
    </dgm:pt>
    <dgm:pt modelId="{0D8CFB09-284E-4D13-B8CB-06F46E8F6C6E}" type="parTrans" cxnId="{6BB208FE-060B-42AE-BA26-EE1FFA6F03BC}">
      <dgm:prSet/>
      <dgm:spPr/>
      <dgm:t>
        <a:bodyPr/>
        <a:lstStyle/>
        <a:p>
          <a:endParaRPr lang="en-US"/>
        </a:p>
      </dgm:t>
    </dgm:pt>
    <dgm:pt modelId="{7BE88559-289A-4AF7-86DD-FDE7CC27A6B9}" type="sibTrans" cxnId="{6BB208FE-060B-42AE-BA26-EE1FFA6F03BC}">
      <dgm:prSet/>
      <dgm:spPr/>
      <dgm:t>
        <a:bodyPr/>
        <a:lstStyle/>
        <a:p>
          <a:endParaRPr lang="en-US"/>
        </a:p>
      </dgm:t>
    </dgm:pt>
    <dgm:pt modelId="{A10F5F5E-8D40-4CBF-9EC4-EA1495834701}" type="pres">
      <dgm:prSet presAssocID="{8A835E3E-A4F1-4E1B-A953-2BD6B38EBA58}" presName="Name0" presStyleCnt="0">
        <dgm:presLayoutVars>
          <dgm:dir/>
          <dgm:resizeHandles val="exact"/>
        </dgm:presLayoutVars>
      </dgm:prSet>
      <dgm:spPr/>
    </dgm:pt>
    <dgm:pt modelId="{FAEF1964-1EAE-4F52-BAF0-C45FABF959DB}" type="pres">
      <dgm:prSet presAssocID="{640C11D7-D7E8-4B30-B08A-8681B1FC8D92}" presName="parAndChTx" presStyleLbl="node1" presStyleIdx="0" presStyleCnt="2">
        <dgm:presLayoutVars>
          <dgm:bulletEnabled val="1"/>
        </dgm:presLayoutVars>
      </dgm:prSet>
      <dgm:spPr/>
    </dgm:pt>
    <dgm:pt modelId="{60DF262E-F1CC-4242-8DBE-D5700C3B6067}" type="pres">
      <dgm:prSet presAssocID="{67BA39F8-8A76-4C47-BD6A-195457FAF552}" presName="parAndChSpace" presStyleCnt="0"/>
      <dgm:spPr/>
    </dgm:pt>
    <dgm:pt modelId="{6BB744C2-0602-4A15-876F-2E347DEDC603}" type="pres">
      <dgm:prSet presAssocID="{E42A8B93-1B36-4C75-B50D-C4EC87381D7B}" presName="parAndChTx" presStyleLbl="node1" presStyleIdx="1" presStyleCnt="2">
        <dgm:presLayoutVars>
          <dgm:bulletEnabled val="1"/>
        </dgm:presLayoutVars>
      </dgm:prSet>
      <dgm:spPr/>
    </dgm:pt>
  </dgm:ptLst>
  <dgm:cxnLst>
    <dgm:cxn modelId="{EF02361D-FE9D-4B57-AF92-92E16A070125}" type="presOf" srcId="{640C11D7-D7E8-4B30-B08A-8681B1FC8D92}" destId="{FAEF1964-1EAE-4F52-BAF0-C45FABF959DB}" srcOrd="0" destOrd="0" presId="urn:microsoft.com/office/officeart/2005/8/layout/hChevron3"/>
    <dgm:cxn modelId="{0F3B7E42-D6A1-4A03-85EA-289BC129F4BA}" srcId="{8A835E3E-A4F1-4E1B-A953-2BD6B38EBA58}" destId="{640C11D7-D7E8-4B30-B08A-8681B1FC8D92}" srcOrd="0" destOrd="0" parTransId="{608EFC07-26DE-40C2-9A82-AB8D573E33BF}" sibTransId="{67BA39F8-8A76-4C47-BD6A-195457FAF552}"/>
    <dgm:cxn modelId="{F41B9169-7468-4590-ACE1-B7A8A184194B}" type="presOf" srcId="{8A835E3E-A4F1-4E1B-A953-2BD6B38EBA58}" destId="{A10F5F5E-8D40-4CBF-9EC4-EA1495834701}" srcOrd="0" destOrd="0" presId="urn:microsoft.com/office/officeart/2005/8/layout/hChevron3"/>
    <dgm:cxn modelId="{8763627B-6170-4D39-B63D-41DCA770D7E8}" type="presOf" srcId="{77A6ECDA-0704-4889-876B-F02B5672F9FD}" destId="{FAEF1964-1EAE-4F52-BAF0-C45FABF959DB}" srcOrd="0" destOrd="1" presId="urn:microsoft.com/office/officeart/2005/8/layout/hChevron3"/>
    <dgm:cxn modelId="{8F8E2D7D-0E27-4CC4-A55A-8436741D7BF4}" srcId="{640C11D7-D7E8-4B30-B08A-8681B1FC8D92}" destId="{77A6ECDA-0704-4889-876B-F02B5672F9FD}" srcOrd="0" destOrd="0" parTransId="{1D65E895-7270-4326-B555-41AD253425C4}" sibTransId="{3B238B86-B172-46AB-AA5A-A179882055DB}"/>
    <dgm:cxn modelId="{0DFF448D-074C-49CF-9EC8-86B782579DC1}" srcId="{640C11D7-D7E8-4B30-B08A-8681B1FC8D92}" destId="{D514326D-2511-4BFD-BCFE-BFE1B8FCA32C}" srcOrd="1" destOrd="0" parTransId="{4EB6FE23-9BB6-4AC9-AA52-80CFB72ED5FB}" sibTransId="{7D358D1A-ED98-4BFD-AB54-794DBD160A06}"/>
    <dgm:cxn modelId="{C0E29992-F313-4483-9CB0-727CB718E39A}" srcId="{640C11D7-D7E8-4B30-B08A-8681B1FC8D92}" destId="{B0A4F86A-5A27-4157-B345-BC965F3F62EB}" srcOrd="2" destOrd="0" parTransId="{D701A8E6-2B75-451F-A513-280321107EC2}" sibTransId="{2C711993-DE8F-4778-ACBD-57657B0F9742}"/>
    <dgm:cxn modelId="{58F190A2-1F20-4B29-A9AB-170276F988C2}" type="presOf" srcId="{D514326D-2511-4BFD-BCFE-BFE1B8FCA32C}" destId="{FAEF1964-1EAE-4F52-BAF0-C45FABF959DB}" srcOrd="0" destOrd="2" presId="urn:microsoft.com/office/officeart/2005/8/layout/hChevron3"/>
    <dgm:cxn modelId="{4FD4EDC2-8311-4A57-9AE0-3EA9F9B4CEEF}" type="presOf" srcId="{E42A8B93-1B36-4C75-B50D-C4EC87381D7B}" destId="{6BB744C2-0602-4A15-876F-2E347DEDC603}" srcOrd="0" destOrd="0" presId="urn:microsoft.com/office/officeart/2005/8/layout/hChevron3"/>
    <dgm:cxn modelId="{3BC94FE2-C795-4F8E-976F-C93289E83ADD}" type="presOf" srcId="{B0A4F86A-5A27-4157-B345-BC965F3F62EB}" destId="{FAEF1964-1EAE-4F52-BAF0-C45FABF959DB}" srcOrd="0" destOrd="3" presId="urn:microsoft.com/office/officeart/2005/8/layout/hChevron3"/>
    <dgm:cxn modelId="{6BB208FE-060B-42AE-BA26-EE1FFA6F03BC}" srcId="{8A835E3E-A4F1-4E1B-A953-2BD6B38EBA58}" destId="{E42A8B93-1B36-4C75-B50D-C4EC87381D7B}" srcOrd="1" destOrd="0" parTransId="{0D8CFB09-284E-4D13-B8CB-06F46E8F6C6E}" sibTransId="{7BE88559-289A-4AF7-86DD-FDE7CC27A6B9}"/>
    <dgm:cxn modelId="{4BF38945-7A3A-40D6-90F5-4D3B481E9685}" type="presParOf" srcId="{A10F5F5E-8D40-4CBF-9EC4-EA1495834701}" destId="{FAEF1964-1EAE-4F52-BAF0-C45FABF959DB}" srcOrd="0" destOrd="0" presId="urn:microsoft.com/office/officeart/2005/8/layout/hChevron3"/>
    <dgm:cxn modelId="{1091CAF9-558F-426C-ABA4-29B98F7B9E70}" type="presParOf" srcId="{A10F5F5E-8D40-4CBF-9EC4-EA1495834701}" destId="{60DF262E-F1CC-4242-8DBE-D5700C3B6067}" srcOrd="1" destOrd="0" presId="urn:microsoft.com/office/officeart/2005/8/layout/hChevron3"/>
    <dgm:cxn modelId="{6D1C1817-601F-4316-AF73-22B1551D3612}" type="presParOf" srcId="{A10F5F5E-8D40-4CBF-9EC4-EA1495834701}" destId="{6BB744C2-0602-4A15-876F-2E347DEDC603}" srcOrd="2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561E8E7-A2E7-45E1-BEE7-BD5547F611D0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F76A1C2A-B2F2-406B-833F-F717CFEE62E2}">
      <dgm:prSet custT="1"/>
      <dgm:spPr/>
      <dgm:t>
        <a:bodyPr/>
        <a:lstStyle/>
        <a:p>
          <a:r>
            <a:rPr lang="en-US" sz="1800" dirty="0"/>
            <a:t>Sessional Exams</a:t>
          </a:r>
        </a:p>
        <a:p>
          <a:r>
            <a:rPr lang="en-US" sz="1800" dirty="0"/>
            <a:t>25%</a:t>
          </a:r>
        </a:p>
      </dgm:t>
    </dgm:pt>
    <dgm:pt modelId="{0F7D21DA-7090-4438-BF87-B75799C245C5}" type="parTrans" cxnId="{9EF3A45B-CB67-4708-9380-6F32E04B7EDE}">
      <dgm:prSet/>
      <dgm:spPr/>
      <dgm:t>
        <a:bodyPr/>
        <a:lstStyle/>
        <a:p>
          <a:endParaRPr lang="en-US" sz="2000"/>
        </a:p>
      </dgm:t>
    </dgm:pt>
    <dgm:pt modelId="{B607AC58-4CC4-4A87-9E5B-AD39F268CB84}" type="sibTrans" cxnId="{9EF3A45B-CB67-4708-9380-6F32E04B7EDE}">
      <dgm:prSet/>
      <dgm:spPr/>
      <dgm:t>
        <a:bodyPr/>
        <a:lstStyle/>
        <a:p>
          <a:endParaRPr lang="en-US" sz="2000"/>
        </a:p>
      </dgm:t>
    </dgm:pt>
    <dgm:pt modelId="{EB22BB74-C88E-4031-BA81-370E8D740FA1}">
      <dgm:prSet custT="1"/>
      <dgm:spPr/>
      <dgm:t>
        <a:bodyPr/>
        <a:lstStyle/>
        <a:p>
          <a:r>
            <a:rPr lang="en-US" sz="1800" dirty="0"/>
            <a:t>Assignments</a:t>
          </a:r>
        </a:p>
        <a:p>
          <a:r>
            <a:rPr lang="en-US" sz="1800" dirty="0"/>
            <a:t>10%</a:t>
          </a:r>
        </a:p>
      </dgm:t>
    </dgm:pt>
    <dgm:pt modelId="{782FBBB6-D8CC-4C4A-AD86-E3B10030F449}" type="parTrans" cxnId="{BBEA2675-D184-4627-A4BB-569E5C5A403C}">
      <dgm:prSet/>
      <dgm:spPr/>
      <dgm:t>
        <a:bodyPr/>
        <a:lstStyle/>
        <a:p>
          <a:endParaRPr lang="en-US" sz="2000"/>
        </a:p>
      </dgm:t>
    </dgm:pt>
    <dgm:pt modelId="{47F03451-CFE0-4B56-AED9-C3F7898BED5B}" type="sibTrans" cxnId="{BBEA2675-D184-4627-A4BB-569E5C5A403C}">
      <dgm:prSet/>
      <dgm:spPr/>
      <dgm:t>
        <a:bodyPr/>
        <a:lstStyle/>
        <a:p>
          <a:endParaRPr lang="en-US" sz="2000"/>
        </a:p>
      </dgm:t>
    </dgm:pt>
    <dgm:pt modelId="{D23BAF6D-4689-469E-9DDF-F6F495AAE961}">
      <dgm:prSet custT="1"/>
      <dgm:spPr/>
      <dgm:t>
        <a:bodyPr/>
        <a:lstStyle/>
        <a:p>
          <a:r>
            <a:rPr lang="en-US" sz="1800" dirty="0"/>
            <a:t>Quizzes	</a:t>
          </a:r>
        </a:p>
        <a:p>
          <a:r>
            <a:rPr lang="en-US" sz="1800" dirty="0"/>
            <a:t>10%</a:t>
          </a:r>
        </a:p>
      </dgm:t>
    </dgm:pt>
    <dgm:pt modelId="{C9FDAE08-413E-45D6-BD89-E5D670A98423}" type="parTrans" cxnId="{AE78785A-D40F-435C-B34B-E3E11D6BF0EA}">
      <dgm:prSet/>
      <dgm:spPr/>
      <dgm:t>
        <a:bodyPr/>
        <a:lstStyle/>
        <a:p>
          <a:endParaRPr lang="en-US" sz="2000"/>
        </a:p>
      </dgm:t>
    </dgm:pt>
    <dgm:pt modelId="{B650CFFD-9A5B-41A9-A2D4-6A42A6E8162C}" type="sibTrans" cxnId="{AE78785A-D40F-435C-B34B-E3E11D6BF0EA}">
      <dgm:prSet/>
      <dgm:spPr/>
      <dgm:t>
        <a:bodyPr/>
        <a:lstStyle/>
        <a:p>
          <a:endParaRPr lang="en-US" sz="2000"/>
        </a:p>
      </dgm:t>
    </dgm:pt>
    <dgm:pt modelId="{47CB674B-42FA-4D7E-BD7B-929CBEFF763F}">
      <dgm:prSet custT="1"/>
      <dgm:spPr/>
      <dgm:t>
        <a:bodyPr/>
        <a:lstStyle/>
        <a:p>
          <a:r>
            <a:rPr lang="en-US" sz="1800" dirty="0"/>
            <a:t>Project</a:t>
          </a:r>
        </a:p>
        <a:p>
          <a:r>
            <a:rPr lang="en-US" sz="1800" dirty="0"/>
            <a:t>10%</a:t>
          </a:r>
        </a:p>
      </dgm:t>
    </dgm:pt>
    <dgm:pt modelId="{C67E0E14-931B-4BDF-B6A3-5D0FC682E5B9}" type="parTrans" cxnId="{A2C62899-6429-4A31-AA50-488D762EE874}">
      <dgm:prSet/>
      <dgm:spPr/>
      <dgm:t>
        <a:bodyPr/>
        <a:lstStyle/>
        <a:p>
          <a:endParaRPr lang="en-US" sz="2000"/>
        </a:p>
      </dgm:t>
    </dgm:pt>
    <dgm:pt modelId="{1044A023-DDDE-4871-A2B9-ADAE07933E7B}" type="sibTrans" cxnId="{A2C62899-6429-4A31-AA50-488D762EE874}">
      <dgm:prSet/>
      <dgm:spPr/>
      <dgm:t>
        <a:bodyPr/>
        <a:lstStyle/>
        <a:p>
          <a:endParaRPr lang="en-US" sz="2000"/>
        </a:p>
      </dgm:t>
    </dgm:pt>
    <dgm:pt modelId="{67730A3E-D0CA-4F9F-90EC-9368AECF0BD1}">
      <dgm:prSet custT="1"/>
      <dgm:spPr/>
      <dgm:t>
        <a:bodyPr/>
        <a:lstStyle/>
        <a:p>
          <a:r>
            <a:rPr lang="en-US" sz="1800" dirty="0"/>
            <a:t>Class Participation</a:t>
          </a:r>
        </a:p>
        <a:p>
          <a:r>
            <a:rPr lang="en-US" sz="1800" dirty="0"/>
            <a:t>5%</a:t>
          </a:r>
        </a:p>
      </dgm:t>
    </dgm:pt>
    <dgm:pt modelId="{9EA0A3B7-15A3-4C08-BA62-A03B5A3D4B61}" type="parTrans" cxnId="{25403F32-9B08-450D-83F2-540DB216582A}">
      <dgm:prSet/>
      <dgm:spPr/>
      <dgm:t>
        <a:bodyPr/>
        <a:lstStyle/>
        <a:p>
          <a:endParaRPr lang="en-US" sz="2000"/>
        </a:p>
      </dgm:t>
    </dgm:pt>
    <dgm:pt modelId="{9C33D2BF-31AE-4F0F-8A65-C6ED6B1B489C}" type="sibTrans" cxnId="{25403F32-9B08-450D-83F2-540DB216582A}">
      <dgm:prSet/>
      <dgm:spPr/>
      <dgm:t>
        <a:bodyPr/>
        <a:lstStyle/>
        <a:p>
          <a:endParaRPr lang="en-US" sz="2000"/>
        </a:p>
      </dgm:t>
    </dgm:pt>
    <dgm:pt modelId="{868EE268-D62A-4629-8B97-E802E68A57A4}">
      <dgm:prSet custT="1"/>
      <dgm:spPr/>
      <dgm:t>
        <a:bodyPr/>
        <a:lstStyle/>
        <a:p>
          <a:r>
            <a:rPr lang="en-US" sz="1800" dirty="0"/>
            <a:t>Final Exam</a:t>
          </a:r>
        </a:p>
        <a:p>
          <a:r>
            <a:rPr lang="en-US" sz="1800" dirty="0"/>
            <a:t>40%</a:t>
          </a:r>
        </a:p>
      </dgm:t>
    </dgm:pt>
    <dgm:pt modelId="{43A5717F-EC4B-4603-BEAB-B48539A358D5}" type="parTrans" cxnId="{1D61512F-0BFE-4811-9A41-4317E12D1296}">
      <dgm:prSet/>
      <dgm:spPr/>
      <dgm:t>
        <a:bodyPr/>
        <a:lstStyle/>
        <a:p>
          <a:endParaRPr lang="en-US" sz="2000"/>
        </a:p>
      </dgm:t>
    </dgm:pt>
    <dgm:pt modelId="{A5D825A1-5AB8-4947-8764-0A12F7CAAC0D}" type="sibTrans" cxnId="{1D61512F-0BFE-4811-9A41-4317E12D1296}">
      <dgm:prSet/>
      <dgm:spPr/>
      <dgm:t>
        <a:bodyPr/>
        <a:lstStyle/>
        <a:p>
          <a:endParaRPr lang="en-US" sz="2000"/>
        </a:p>
      </dgm:t>
    </dgm:pt>
    <dgm:pt modelId="{A870822F-C348-4C9F-A185-F3230C94A537}" type="pres">
      <dgm:prSet presAssocID="{7561E8E7-A2E7-45E1-BEE7-BD5547F611D0}" presName="linear" presStyleCnt="0">
        <dgm:presLayoutVars>
          <dgm:animLvl val="lvl"/>
          <dgm:resizeHandles val="exact"/>
        </dgm:presLayoutVars>
      </dgm:prSet>
      <dgm:spPr/>
    </dgm:pt>
    <dgm:pt modelId="{1FA26118-6107-443C-A64E-56E91CFD09F3}" type="pres">
      <dgm:prSet presAssocID="{F76A1C2A-B2F2-406B-833F-F717CFEE62E2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07205387-DE77-4078-8679-C669A16DCD2D}" type="pres">
      <dgm:prSet presAssocID="{B607AC58-4CC4-4A87-9E5B-AD39F268CB84}" presName="spacer" presStyleCnt="0"/>
      <dgm:spPr/>
    </dgm:pt>
    <dgm:pt modelId="{DDF23043-0956-4A78-B577-9C096A7B898E}" type="pres">
      <dgm:prSet presAssocID="{EB22BB74-C88E-4031-BA81-370E8D740FA1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AA7042CE-F0DF-421E-9D55-077A414E73E3}" type="pres">
      <dgm:prSet presAssocID="{47F03451-CFE0-4B56-AED9-C3F7898BED5B}" presName="spacer" presStyleCnt="0"/>
      <dgm:spPr/>
    </dgm:pt>
    <dgm:pt modelId="{DE8CC8B3-8DAB-4DD7-8D12-5AFA1632CA2F}" type="pres">
      <dgm:prSet presAssocID="{D23BAF6D-4689-469E-9DDF-F6F495AAE961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DEC0BC26-7636-45A0-8124-DF2282F43EDC}" type="pres">
      <dgm:prSet presAssocID="{B650CFFD-9A5B-41A9-A2D4-6A42A6E8162C}" presName="spacer" presStyleCnt="0"/>
      <dgm:spPr/>
    </dgm:pt>
    <dgm:pt modelId="{E78D5433-4D4B-44ED-8789-4B28A05921CF}" type="pres">
      <dgm:prSet presAssocID="{47CB674B-42FA-4D7E-BD7B-929CBEFF763F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E298BA88-2184-4829-A9A6-4B2D1D1D50E6}" type="pres">
      <dgm:prSet presAssocID="{1044A023-DDDE-4871-A2B9-ADAE07933E7B}" presName="spacer" presStyleCnt="0"/>
      <dgm:spPr/>
    </dgm:pt>
    <dgm:pt modelId="{D3BB0A66-5658-496C-87D0-C1F46C1CD7CE}" type="pres">
      <dgm:prSet presAssocID="{67730A3E-D0CA-4F9F-90EC-9368AECF0BD1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5F5735DF-2A1A-493B-90A3-670EFD0A4E74}" type="pres">
      <dgm:prSet presAssocID="{9C33D2BF-31AE-4F0F-8A65-C6ED6B1B489C}" presName="spacer" presStyleCnt="0"/>
      <dgm:spPr/>
    </dgm:pt>
    <dgm:pt modelId="{72E1F4D9-0663-4707-AD36-6F14C5E55EE1}" type="pres">
      <dgm:prSet presAssocID="{868EE268-D62A-4629-8B97-E802E68A57A4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1D61512F-0BFE-4811-9A41-4317E12D1296}" srcId="{7561E8E7-A2E7-45E1-BEE7-BD5547F611D0}" destId="{868EE268-D62A-4629-8B97-E802E68A57A4}" srcOrd="5" destOrd="0" parTransId="{43A5717F-EC4B-4603-BEAB-B48539A358D5}" sibTransId="{A5D825A1-5AB8-4947-8764-0A12F7CAAC0D}"/>
    <dgm:cxn modelId="{25403F32-9B08-450D-83F2-540DB216582A}" srcId="{7561E8E7-A2E7-45E1-BEE7-BD5547F611D0}" destId="{67730A3E-D0CA-4F9F-90EC-9368AECF0BD1}" srcOrd="4" destOrd="0" parTransId="{9EA0A3B7-15A3-4C08-BA62-A03B5A3D4B61}" sibTransId="{9C33D2BF-31AE-4F0F-8A65-C6ED6B1B489C}"/>
    <dgm:cxn modelId="{06BFB940-734F-48AD-8695-5B1B3C827B1A}" type="presOf" srcId="{7561E8E7-A2E7-45E1-BEE7-BD5547F611D0}" destId="{A870822F-C348-4C9F-A185-F3230C94A537}" srcOrd="0" destOrd="0" presId="urn:microsoft.com/office/officeart/2005/8/layout/vList2"/>
    <dgm:cxn modelId="{9EF3A45B-CB67-4708-9380-6F32E04B7EDE}" srcId="{7561E8E7-A2E7-45E1-BEE7-BD5547F611D0}" destId="{F76A1C2A-B2F2-406B-833F-F717CFEE62E2}" srcOrd="0" destOrd="0" parTransId="{0F7D21DA-7090-4438-BF87-B75799C245C5}" sibTransId="{B607AC58-4CC4-4A87-9E5B-AD39F268CB84}"/>
    <dgm:cxn modelId="{0D185A63-9A7F-45E5-9BB6-C3E3C31BA0BD}" type="presOf" srcId="{67730A3E-D0CA-4F9F-90EC-9368AECF0BD1}" destId="{D3BB0A66-5658-496C-87D0-C1F46C1CD7CE}" srcOrd="0" destOrd="0" presId="urn:microsoft.com/office/officeart/2005/8/layout/vList2"/>
    <dgm:cxn modelId="{F8FBFD6A-3394-4093-B970-2B46607C34E1}" type="presOf" srcId="{D23BAF6D-4689-469E-9DDF-F6F495AAE961}" destId="{DE8CC8B3-8DAB-4DD7-8D12-5AFA1632CA2F}" srcOrd="0" destOrd="0" presId="urn:microsoft.com/office/officeart/2005/8/layout/vList2"/>
    <dgm:cxn modelId="{BBEA2675-D184-4627-A4BB-569E5C5A403C}" srcId="{7561E8E7-A2E7-45E1-BEE7-BD5547F611D0}" destId="{EB22BB74-C88E-4031-BA81-370E8D740FA1}" srcOrd="1" destOrd="0" parTransId="{782FBBB6-D8CC-4C4A-AD86-E3B10030F449}" sibTransId="{47F03451-CFE0-4B56-AED9-C3F7898BED5B}"/>
    <dgm:cxn modelId="{AE78785A-D40F-435C-B34B-E3E11D6BF0EA}" srcId="{7561E8E7-A2E7-45E1-BEE7-BD5547F611D0}" destId="{D23BAF6D-4689-469E-9DDF-F6F495AAE961}" srcOrd="2" destOrd="0" parTransId="{C9FDAE08-413E-45D6-BD89-E5D670A98423}" sibTransId="{B650CFFD-9A5B-41A9-A2D4-6A42A6E8162C}"/>
    <dgm:cxn modelId="{E0530B8D-DE48-4BCE-9492-3AE5062D39F3}" type="presOf" srcId="{EB22BB74-C88E-4031-BA81-370E8D740FA1}" destId="{DDF23043-0956-4A78-B577-9C096A7B898E}" srcOrd="0" destOrd="0" presId="urn:microsoft.com/office/officeart/2005/8/layout/vList2"/>
    <dgm:cxn modelId="{A2C62899-6429-4A31-AA50-488D762EE874}" srcId="{7561E8E7-A2E7-45E1-BEE7-BD5547F611D0}" destId="{47CB674B-42FA-4D7E-BD7B-929CBEFF763F}" srcOrd="3" destOrd="0" parTransId="{C67E0E14-931B-4BDF-B6A3-5D0FC682E5B9}" sibTransId="{1044A023-DDDE-4871-A2B9-ADAE07933E7B}"/>
    <dgm:cxn modelId="{CA95939F-653D-4A55-A2F5-496DF0B6E346}" type="presOf" srcId="{F76A1C2A-B2F2-406B-833F-F717CFEE62E2}" destId="{1FA26118-6107-443C-A64E-56E91CFD09F3}" srcOrd="0" destOrd="0" presId="urn:microsoft.com/office/officeart/2005/8/layout/vList2"/>
    <dgm:cxn modelId="{C9A8E4A8-D56D-4817-8E66-28B69FCF8A22}" type="presOf" srcId="{47CB674B-42FA-4D7E-BD7B-929CBEFF763F}" destId="{E78D5433-4D4B-44ED-8789-4B28A05921CF}" srcOrd="0" destOrd="0" presId="urn:microsoft.com/office/officeart/2005/8/layout/vList2"/>
    <dgm:cxn modelId="{0A082AD7-3F56-417A-B6EE-1C637B6C14B5}" type="presOf" srcId="{868EE268-D62A-4629-8B97-E802E68A57A4}" destId="{72E1F4D9-0663-4707-AD36-6F14C5E55EE1}" srcOrd="0" destOrd="0" presId="urn:microsoft.com/office/officeart/2005/8/layout/vList2"/>
    <dgm:cxn modelId="{B7B4D04E-7051-4B98-ABFD-A43566E61B50}" type="presParOf" srcId="{A870822F-C348-4C9F-A185-F3230C94A537}" destId="{1FA26118-6107-443C-A64E-56E91CFD09F3}" srcOrd="0" destOrd="0" presId="urn:microsoft.com/office/officeart/2005/8/layout/vList2"/>
    <dgm:cxn modelId="{17904E1E-AD54-45DE-8243-5E831754CC29}" type="presParOf" srcId="{A870822F-C348-4C9F-A185-F3230C94A537}" destId="{07205387-DE77-4078-8679-C669A16DCD2D}" srcOrd="1" destOrd="0" presId="urn:microsoft.com/office/officeart/2005/8/layout/vList2"/>
    <dgm:cxn modelId="{D13C57BE-D2A7-4B93-B55D-E4C34D6E6197}" type="presParOf" srcId="{A870822F-C348-4C9F-A185-F3230C94A537}" destId="{DDF23043-0956-4A78-B577-9C096A7B898E}" srcOrd="2" destOrd="0" presId="urn:microsoft.com/office/officeart/2005/8/layout/vList2"/>
    <dgm:cxn modelId="{E4B2611A-BAE4-4540-978F-5E0344CD2F5B}" type="presParOf" srcId="{A870822F-C348-4C9F-A185-F3230C94A537}" destId="{AA7042CE-F0DF-421E-9D55-077A414E73E3}" srcOrd="3" destOrd="0" presId="urn:microsoft.com/office/officeart/2005/8/layout/vList2"/>
    <dgm:cxn modelId="{8E94FC88-6505-4335-97C8-CE600CF71766}" type="presParOf" srcId="{A870822F-C348-4C9F-A185-F3230C94A537}" destId="{DE8CC8B3-8DAB-4DD7-8D12-5AFA1632CA2F}" srcOrd="4" destOrd="0" presId="urn:microsoft.com/office/officeart/2005/8/layout/vList2"/>
    <dgm:cxn modelId="{4FAC1252-C5A1-4FB0-AC6B-AFB162DDD89F}" type="presParOf" srcId="{A870822F-C348-4C9F-A185-F3230C94A537}" destId="{DEC0BC26-7636-45A0-8124-DF2282F43EDC}" srcOrd="5" destOrd="0" presId="urn:microsoft.com/office/officeart/2005/8/layout/vList2"/>
    <dgm:cxn modelId="{523643CF-6593-4687-A960-1AA88CDB2077}" type="presParOf" srcId="{A870822F-C348-4C9F-A185-F3230C94A537}" destId="{E78D5433-4D4B-44ED-8789-4B28A05921CF}" srcOrd="6" destOrd="0" presId="urn:microsoft.com/office/officeart/2005/8/layout/vList2"/>
    <dgm:cxn modelId="{1E67D41A-2422-4E7F-80B9-A7EE98FC6B04}" type="presParOf" srcId="{A870822F-C348-4C9F-A185-F3230C94A537}" destId="{E298BA88-2184-4829-A9A6-4B2D1D1D50E6}" srcOrd="7" destOrd="0" presId="urn:microsoft.com/office/officeart/2005/8/layout/vList2"/>
    <dgm:cxn modelId="{75BC9BAF-23C5-4A42-9402-31E303261B7B}" type="presParOf" srcId="{A870822F-C348-4C9F-A185-F3230C94A537}" destId="{D3BB0A66-5658-496C-87D0-C1F46C1CD7CE}" srcOrd="8" destOrd="0" presId="urn:microsoft.com/office/officeart/2005/8/layout/vList2"/>
    <dgm:cxn modelId="{9B30233A-42B8-4FF4-9E69-C323F1207C96}" type="presParOf" srcId="{A870822F-C348-4C9F-A185-F3230C94A537}" destId="{5F5735DF-2A1A-493B-90A3-670EFD0A4E74}" srcOrd="9" destOrd="0" presId="urn:microsoft.com/office/officeart/2005/8/layout/vList2"/>
    <dgm:cxn modelId="{9C9E2081-90D5-4F1C-9822-F83EEB967EB8}" type="presParOf" srcId="{A870822F-C348-4C9F-A185-F3230C94A537}" destId="{72E1F4D9-0663-4707-AD36-6F14C5E55EE1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D79C5406-359C-4F84-800B-A62A0D9E70EB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56F4DC8B-44DA-4163-B8CB-30EE9E503A01}">
      <dgm:prSet/>
      <dgm:spPr/>
      <dgm:t>
        <a:bodyPr/>
        <a:lstStyle/>
        <a:p>
          <a:r>
            <a:rPr lang="en-US" b="1" dirty="0"/>
            <a:t>Universal Network Connectivity: </a:t>
          </a:r>
          <a:r>
            <a:rPr lang="en-US" dirty="0"/>
            <a:t>Connection around the globe</a:t>
          </a:r>
        </a:p>
      </dgm:t>
    </dgm:pt>
    <dgm:pt modelId="{46548418-5B8A-4EC8-BCD1-12F7B00E21D8}" type="parTrans" cxnId="{1010D285-9264-40BF-9C1F-C5A4DA30F116}">
      <dgm:prSet/>
      <dgm:spPr/>
      <dgm:t>
        <a:bodyPr/>
        <a:lstStyle/>
        <a:p>
          <a:endParaRPr lang="en-US"/>
        </a:p>
      </dgm:t>
    </dgm:pt>
    <dgm:pt modelId="{59C47467-8D3B-49D6-BD09-0518D754DFB6}" type="sibTrans" cxnId="{1010D285-9264-40BF-9C1F-C5A4DA30F116}">
      <dgm:prSet/>
      <dgm:spPr/>
      <dgm:t>
        <a:bodyPr/>
        <a:lstStyle/>
        <a:p>
          <a:endParaRPr lang="en-US"/>
        </a:p>
      </dgm:t>
    </dgm:pt>
    <dgm:pt modelId="{3EC1ECB4-4DA9-41CD-A2FE-75644123BD8A}">
      <dgm:prSet/>
      <dgm:spPr/>
      <dgm:t>
        <a:bodyPr/>
        <a:lstStyle/>
        <a:p>
          <a:r>
            <a:rPr lang="en-US" b="1" dirty="0"/>
            <a:t>High Performance Computing: </a:t>
          </a:r>
          <a:r>
            <a:rPr lang="en-US" dirty="0"/>
            <a:t>HPC affordable for everyone</a:t>
          </a:r>
        </a:p>
      </dgm:t>
    </dgm:pt>
    <dgm:pt modelId="{FBF11611-2AC5-4826-B8A9-D67FFF449723}" type="parTrans" cxnId="{6A18B054-93C3-4537-8E52-9B417321CDB5}">
      <dgm:prSet/>
      <dgm:spPr/>
      <dgm:t>
        <a:bodyPr/>
        <a:lstStyle/>
        <a:p>
          <a:endParaRPr lang="en-US"/>
        </a:p>
      </dgm:t>
    </dgm:pt>
    <dgm:pt modelId="{A77380A7-F030-49D5-8756-3D97AC141394}" type="sibTrans" cxnId="{6A18B054-93C3-4537-8E52-9B417321CDB5}">
      <dgm:prSet/>
      <dgm:spPr/>
      <dgm:t>
        <a:bodyPr/>
        <a:lstStyle/>
        <a:p>
          <a:endParaRPr lang="en-US"/>
        </a:p>
      </dgm:t>
    </dgm:pt>
    <dgm:pt modelId="{F0A09102-B7CC-4F7F-BA57-52B788D52843}">
      <dgm:prSet/>
      <dgm:spPr/>
      <dgm:t>
        <a:bodyPr/>
        <a:lstStyle/>
        <a:p>
          <a:r>
            <a:rPr lang="en-US" b="1" dirty="0"/>
            <a:t>Commoditization: </a:t>
          </a:r>
          <a:r>
            <a:rPr lang="en-US" dirty="0"/>
            <a:t>Turns products into commodities that can be marketed.</a:t>
          </a:r>
        </a:p>
      </dgm:t>
    </dgm:pt>
    <dgm:pt modelId="{19780213-A8F7-421F-9C07-043CE2139ADE}" type="parTrans" cxnId="{9E31E180-ACAD-4157-B822-B50113161E46}">
      <dgm:prSet/>
      <dgm:spPr/>
      <dgm:t>
        <a:bodyPr/>
        <a:lstStyle/>
        <a:p>
          <a:endParaRPr lang="en-US"/>
        </a:p>
      </dgm:t>
    </dgm:pt>
    <dgm:pt modelId="{6FC484A4-C87A-46C3-84DA-D3D1AB0BD0E0}" type="sibTrans" cxnId="{9E31E180-ACAD-4157-B822-B50113161E46}">
      <dgm:prSet/>
      <dgm:spPr/>
      <dgm:t>
        <a:bodyPr/>
        <a:lstStyle/>
        <a:p>
          <a:endParaRPr lang="en-US"/>
        </a:p>
      </dgm:t>
    </dgm:pt>
    <dgm:pt modelId="{B2B2EB81-B80B-47F9-A06C-BD471BA566DA}" type="pres">
      <dgm:prSet presAssocID="{D79C5406-359C-4F84-800B-A62A0D9E70EB}" presName="linear" presStyleCnt="0">
        <dgm:presLayoutVars>
          <dgm:animLvl val="lvl"/>
          <dgm:resizeHandles val="exact"/>
        </dgm:presLayoutVars>
      </dgm:prSet>
      <dgm:spPr/>
    </dgm:pt>
    <dgm:pt modelId="{8FADE1D6-B921-4CF8-9D27-A85B13F81A0C}" type="pres">
      <dgm:prSet presAssocID="{56F4DC8B-44DA-4163-B8CB-30EE9E503A01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2D52465A-089F-481E-8D74-9DF30DD087F8}" type="pres">
      <dgm:prSet presAssocID="{59C47467-8D3B-49D6-BD09-0518D754DFB6}" presName="spacer" presStyleCnt="0"/>
      <dgm:spPr/>
    </dgm:pt>
    <dgm:pt modelId="{8FC2A38E-DED9-46B8-8EBE-40EB4228048A}" type="pres">
      <dgm:prSet presAssocID="{3EC1ECB4-4DA9-41CD-A2FE-75644123BD8A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B36EF9CA-D2CF-4330-B9EA-BA1EC0BF84B4}" type="pres">
      <dgm:prSet presAssocID="{A77380A7-F030-49D5-8756-3D97AC141394}" presName="spacer" presStyleCnt="0"/>
      <dgm:spPr/>
    </dgm:pt>
    <dgm:pt modelId="{CEB89A8F-9511-48D7-BFEC-EB5AA09465E2}" type="pres">
      <dgm:prSet presAssocID="{F0A09102-B7CC-4F7F-BA57-52B788D52843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E0153102-4F94-47CF-88E6-E05E826CC72D}" type="presOf" srcId="{3EC1ECB4-4DA9-41CD-A2FE-75644123BD8A}" destId="{8FC2A38E-DED9-46B8-8EBE-40EB4228048A}" srcOrd="0" destOrd="0" presId="urn:microsoft.com/office/officeart/2005/8/layout/vList2"/>
    <dgm:cxn modelId="{6A18B054-93C3-4537-8E52-9B417321CDB5}" srcId="{D79C5406-359C-4F84-800B-A62A0D9E70EB}" destId="{3EC1ECB4-4DA9-41CD-A2FE-75644123BD8A}" srcOrd="1" destOrd="0" parTransId="{FBF11611-2AC5-4826-B8A9-D67FFF449723}" sibTransId="{A77380A7-F030-49D5-8756-3D97AC141394}"/>
    <dgm:cxn modelId="{9E31E180-ACAD-4157-B822-B50113161E46}" srcId="{D79C5406-359C-4F84-800B-A62A0D9E70EB}" destId="{F0A09102-B7CC-4F7F-BA57-52B788D52843}" srcOrd="2" destOrd="0" parTransId="{19780213-A8F7-421F-9C07-043CE2139ADE}" sibTransId="{6FC484A4-C87A-46C3-84DA-D3D1AB0BD0E0}"/>
    <dgm:cxn modelId="{1010D285-9264-40BF-9C1F-C5A4DA30F116}" srcId="{D79C5406-359C-4F84-800B-A62A0D9E70EB}" destId="{56F4DC8B-44DA-4163-B8CB-30EE9E503A01}" srcOrd="0" destOrd="0" parTransId="{46548418-5B8A-4EC8-BCD1-12F7B00E21D8}" sibTransId="{59C47467-8D3B-49D6-BD09-0518D754DFB6}"/>
    <dgm:cxn modelId="{3108E9C1-DC5E-49E2-9591-BD9E23CE67EF}" type="presOf" srcId="{D79C5406-359C-4F84-800B-A62A0D9E70EB}" destId="{B2B2EB81-B80B-47F9-A06C-BD471BA566DA}" srcOrd="0" destOrd="0" presId="urn:microsoft.com/office/officeart/2005/8/layout/vList2"/>
    <dgm:cxn modelId="{08727BD3-5F69-456B-A0CF-B5B92F744D7D}" type="presOf" srcId="{56F4DC8B-44DA-4163-B8CB-30EE9E503A01}" destId="{8FADE1D6-B921-4CF8-9D27-A85B13F81A0C}" srcOrd="0" destOrd="0" presId="urn:microsoft.com/office/officeart/2005/8/layout/vList2"/>
    <dgm:cxn modelId="{4DE1EFE4-B10D-4B1A-A227-D89248C0B5CB}" type="presOf" srcId="{F0A09102-B7CC-4F7F-BA57-52B788D52843}" destId="{CEB89A8F-9511-48D7-BFEC-EB5AA09465E2}" srcOrd="0" destOrd="0" presId="urn:microsoft.com/office/officeart/2005/8/layout/vList2"/>
    <dgm:cxn modelId="{7B6CA365-CE8D-4845-81A7-863B5CB801B2}" type="presParOf" srcId="{B2B2EB81-B80B-47F9-A06C-BD471BA566DA}" destId="{8FADE1D6-B921-4CF8-9D27-A85B13F81A0C}" srcOrd="0" destOrd="0" presId="urn:microsoft.com/office/officeart/2005/8/layout/vList2"/>
    <dgm:cxn modelId="{0B201182-0EE4-40B8-8213-8AD4860688E2}" type="presParOf" srcId="{B2B2EB81-B80B-47F9-A06C-BD471BA566DA}" destId="{2D52465A-089F-481E-8D74-9DF30DD087F8}" srcOrd="1" destOrd="0" presId="urn:microsoft.com/office/officeart/2005/8/layout/vList2"/>
    <dgm:cxn modelId="{DD280B36-2C41-434F-8119-9CC18689351A}" type="presParOf" srcId="{B2B2EB81-B80B-47F9-A06C-BD471BA566DA}" destId="{8FC2A38E-DED9-46B8-8EBE-40EB4228048A}" srcOrd="2" destOrd="0" presId="urn:microsoft.com/office/officeart/2005/8/layout/vList2"/>
    <dgm:cxn modelId="{3E73E8AD-09F2-40D5-B856-EA8C3880AA29}" type="presParOf" srcId="{B2B2EB81-B80B-47F9-A06C-BD471BA566DA}" destId="{B36EF9CA-D2CF-4330-B9EA-BA1EC0BF84B4}" srcOrd="3" destOrd="0" presId="urn:microsoft.com/office/officeart/2005/8/layout/vList2"/>
    <dgm:cxn modelId="{8BEC8F72-A91A-491D-A308-A046F21AF16F}" type="presParOf" srcId="{B2B2EB81-B80B-47F9-A06C-BD471BA566DA}" destId="{CEB89A8F-9511-48D7-BFEC-EB5AA09465E2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471A32A8-3FBB-49AD-AE14-79AB76465A48}" type="doc">
      <dgm:prSet loTypeId="urn:microsoft.com/office/officeart/2018/2/layout/IconLabelList" loCatId="icon" qsTypeId="urn:microsoft.com/office/officeart/2005/8/quickstyle/simple4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A13AA804-7933-4196-AD8D-07E4EC6B0F4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Low-Cost Solution</a:t>
          </a:r>
        </a:p>
      </dgm:t>
    </dgm:pt>
    <dgm:pt modelId="{446C9B4E-37D9-4F56-B734-489D103A2696}" type="parTrans" cxnId="{C2F15C65-2468-4E5A-95BD-28485706F970}">
      <dgm:prSet/>
      <dgm:spPr/>
      <dgm:t>
        <a:bodyPr/>
        <a:lstStyle/>
        <a:p>
          <a:endParaRPr lang="en-US"/>
        </a:p>
      </dgm:t>
    </dgm:pt>
    <dgm:pt modelId="{2FA28A95-8EE6-4D5A-BD06-DF0F50BBBE9F}" type="sibTrans" cxnId="{C2F15C65-2468-4E5A-95BD-28485706F970}">
      <dgm:prSet/>
      <dgm:spPr/>
      <dgm:t>
        <a:bodyPr/>
        <a:lstStyle/>
        <a:p>
          <a:endParaRPr lang="en-US"/>
        </a:p>
      </dgm:t>
    </dgm:pt>
    <dgm:pt modelId="{B41768F3-8943-4C43-8691-4CC792AA349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Outsourcing</a:t>
          </a:r>
        </a:p>
      </dgm:t>
    </dgm:pt>
    <dgm:pt modelId="{19A4EA21-028B-48F9-8DF5-1FF7450A4495}" type="parTrans" cxnId="{D2F8F345-E961-4AFA-917C-792F5D553094}">
      <dgm:prSet/>
      <dgm:spPr/>
      <dgm:t>
        <a:bodyPr/>
        <a:lstStyle/>
        <a:p>
          <a:endParaRPr lang="en-US"/>
        </a:p>
      </dgm:t>
    </dgm:pt>
    <dgm:pt modelId="{E29BDDDF-348F-4707-A305-5195C1FADEC4}" type="sibTrans" cxnId="{D2F8F345-E961-4AFA-917C-792F5D553094}">
      <dgm:prSet/>
      <dgm:spPr/>
      <dgm:t>
        <a:bodyPr/>
        <a:lstStyle/>
        <a:p>
          <a:endParaRPr lang="en-US"/>
        </a:p>
      </dgm:t>
    </dgm:pt>
    <dgm:pt modelId="{C4FAF9E6-473C-4CB5-97DD-2F0D860274D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Speed or Responsiveness</a:t>
          </a:r>
        </a:p>
      </dgm:t>
    </dgm:pt>
    <dgm:pt modelId="{5A41291C-C32F-4B6A-993E-21CF3CDF95E7}" type="parTrans" cxnId="{930ECA47-362B-44C3-A507-9F0B424FB2B2}">
      <dgm:prSet/>
      <dgm:spPr/>
      <dgm:t>
        <a:bodyPr/>
        <a:lstStyle/>
        <a:p>
          <a:endParaRPr lang="en-US"/>
        </a:p>
      </dgm:t>
    </dgm:pt>
    <dgm:pt modelId="{55413A29-C9A8-4A34-B17C-10F16DE6B425}" type="sibTrans" cxnId="{930ECA47-362B-44C3-A507-9F0B424FB2B2}">
      <dgm:prSet/>
      <dgm:spPr/>
      <dgm:t>
        <a:bodyPr/>
        <a:lstStyle/>
        <a:p>
          <a:endParaRPr lang="en-US"/>
        </a:p>
      </dgm:t>
    </dgm:pt>
    <dgm:pt modelId="{A3467596-A7BC-476F-AE16-E8E8E49A966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Automation</a:t>
          </a:r>
        </a:p>
      </dgm:t>
    </dgm:pt>
    <dgm:pt modelId="{6E8F156E-A3F5-4556-AF4A-8655C0886C94}" type="parTrans" cxnId="{8A4A2B1B-7D0D-4AD4-894A-9780215D0D5E}">
      <dgm:prSet/>
      <dgm:spPr/>
      <dgm:t>
        <a:bodyPr/>
        <a:lstStyle/>
        <a:p>
          <a:endParaRPr lang="en-US"/>
        </a:p>
      </dgm:t>
    </dgm:pt>
    <dgm:pt modelId="{7BDF87AC-2C4A-4332-88DB-20A3E9F5F039}" type="sibTrans" cxnId="{8A4A2B1B-7D0D-4AD4-894A-9780215D0D5E}">
      <dgm:prSet/>
      <dgm:spPr/>
      <dgm:t>
        <a:bodyPr/>
        <a:lstStyle/>
        <a:p>
          <a:endParaRPr lang="en-US"/>
        </a:p>
      </dgm:t>
    </dgm:pt>
    <dgm:pt modelId="{078050AB-80B9-4F2A-AC19-BB1FDB75054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Small Initial Investment</a:t>
          </a:r>
        </a:p>
      </dgm:t>
    </dgm:pt>
    <dgm:pt modelId="{1A785A3F-C368-4F65-B895-C89AF12E681D}" type="parTrans" cxnId="{3E7C5B17-FB0C-4671-8FF7-1D761FBCB79B}">
      <dgm:prSet/>
      <dgm:spPr/>
      <dgm:t>
        <a:bodyPr/>
        <a:lstStyle/>
        <a:p>
          <a:endParaRPr lang="en-US"/>
        </a:p>
      </dgm:t>
    </dgm:pt>
    <dgm:pt modelId="{CB143317-D1A9-49D2-8443-054F14AF46BE}" type="sibTrans" cxnId="{3E7C5B17-FB0C-4671-8FF7-1D761FBCB79B}">
      <dgm:prSet/>
      <dgm:spPr/>
      <dgm:t>
        <a:bodyPr/>
        <a:lstStyle/>
        <a:p>
          <a:endParaRPr lang="en-US"/>
        </a:p>
      </dgm:t>
    </dgm:pt>
    <dgm:pt modelId="{A4EB4438-CF58-4D84-A92C-D01ACC15BE6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Less Maintenance Cost</a:t>
          </a:r>
        </a:p>
      </dgm:t>
    </dgm:pt>
    <dgm:pt modelId="{F227FC57-A971-4382-85A3-C084EFA3C287}" type="parTrans" cxnId="{21333E6D-A9E7-4BA5-905E-3E88CD0E6E56}">
      <dgm:prSet/>
      <dgm:spPr/>
      <dgm:t>
        <a:bodyPr/>
        <a:lstStyle/>
        <a:p>
          <a:endParaRPr lang="en-US"/>
        </a:p>
      </dgm:t>
    </dgm:pt>
    <dgm:pt modelId="{CE17D0C4-77F7-457B-AEB4-91CBC5231758}" type="sibTrans" cxnId="{21333E6D-A9E7-4BA5-905E-3E88CD0E6E56}">
      <dgm:prSet/>
      <dgm:spPr/>
      <dgm:t>
        <a:bodyPr/>
        <a:lstStyle/>
        <a:p>
          <a:endParaRPr lang="en-US"/>
        </a:p>
      </dgm:t>
    </dgm:pt>
    <dgm:pt modelId="{27183097-89CC-4233-83F2-E4346D4BF3A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Mobility</a:t>
          </a:r>
        </a:p>
      </dgm:t>
    </dgm:pt>
    <dgm:pt modelId="{7AC0498C-5FA2-41D3-B0AD-88D676432166}" type="parTrans" cxnId="{8DFA1F71-D5D4-491D-B4AF-46836B7D5507}">
      <dgm:prSet/>
      <dgm:spPr/>
      <dgm:t>
        <a:bodyPr/>
        <a:lstStyle/>
        <a:p>
          <a:endParaRPr lang="en-US"/>
        </a:p>
      </dgm:t>
    </dgm:pt>
    <dgm:pt modelId="{DF0540DE-9AC2-4FA4-9DE4-FF0AA731C476}" type="sibTrans" cxnId="{8DFA1F71-D5D4-491D-B4AF-46836B7D5507}">
      <dgm:prSet/>
      <dgm:spPr/>
      <dgm:t>
        <a:bodyPr/>
        <a:lstStyle/>
        <a:p>
          <a:endParaRPr lang="en-US"/>
        </a:p>
      </dgm:t>
    </dgm:pt>
    <dgm:pt modelId="{475CA27B-475A-46F3-A278-74A5D7C5574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Flexibility</a:t>
          </a:r>
        </a:p>
      </dgm:t>
    </dgm:pt>
    <dgm:pt modelId="{01CF8CBA-4FF5-415B-AAB2-8B939E29DCAC}" type="parTrans" cxnId="{2FCC4A27-3932-4246-9873-623C1F1643C9}">
      <dgm:prSet/>
      <dgm:spPr/>
      <dgm:t>
        <a:bodyPr/>
        <a:lstStyle/>
        <a:p>
          <a:endParaRPr lang="en-US"/>
        </a:p>
      </dgm:t>
    </dgm:pt>
    <dgm:pt modelId="{8F0781FA-FB9F-4028-8BD2-58F772739E1D}" type="sibTrans" cxnId="{2FCC4A27-3932-4246-9873-623C1F1643C9}">
      <dgm:prSet/>
      <dgm:spPr/>
      <dgm:t>
        <a:bodyPr/>
        <a:lstStyle/>
        <a:p>
          <a:endParaRPr lang="en-US"/>
        </a:p>
      </dgm:t>
    </dgm:pt>
    <dgm:pt modelId="{6BE6283D-E937-44F9-B882-6A8AFF8F2702}" type="pres">
      <dgm:prSet presAssocID="{471A32A8-3FBB-49AD-AE14-79AB76465A48}" presName="root" presStyleCnt="0">
        <dgm:presLayoutVars>
          <dgm:dir/>
          <dgm:resizeHandles val="exact"/>
        </dgm:presLayoutVars>
      </dgm:prSet>
      <dgm:spPr/>
    </dgm:pt>
    <dgm:pt modelId="{F8EFB5D2-566D-4EA4-B92C-9D92B293D826}" type="pres">
      <dgm:prSet presAssocID="{A13AA804-7933-4196-AD8D-07E4EC6B0F4F}" presName="compNode" presStyleCnt="0"/>
      <dgm:spPr/>
    </dgm:pt>
    <dgm:pt modelId="{57A8FF2D-1E6D-46AB-B046-E34E7B3568DE}" type="pres">
      <dgm:prSet presAssocID="{A13AA804-7933-4196-AD8D-07E4EC6B0F4F}" presName="iconRect" presStyleLbl="node1" presStyleIdx="0" presStyleCnt="8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152E67FB-C107-4297-9633-BB2D666C330D}" type="pres">
      <dgm:prSet presAssocID="{A13AA804-7933-4196-AD8D-07E4EC6B0F4F}" presName="spaceRect" presStyleCnt="0"/>
      <dgm:spPr/>
    </dgm:pt>
    <dgm:pt modelId="{25A96527-9E05-4A42-9806-16C4DD5DDC3F}" type="pres">
      <dgm:prSet presAssocID="{A13AA804-7933-4196-AD8D-07E4EC6B0F4F}" presName="textRect" presStyleLbl="revTx" presStyleIdx="0" presStyleCnt="8">
        <dgm:presLayoutVars>
          <dgm:chMax val="1"/>
          <dgm:chPref val="1"/>
        </dgm:presLayoutVars>
      </dgm:prSet>
      <dgm:spPr/>
    </dgm:pt>
    <dgm:pt modelId="{7BE0AAC6-0CC7-4013-ADC1-3A61D8B1CE0F}" type="pres">
      <dgm:prSet presAssocID="{2FA28A95-8EE6-4D5A-BD06-DF0F50BBBE9F}" presName="sibTrans" presStyleCnt="0"/>
      <dgm:spPr/>
    </dgm:pt>
    <dgm:pt modelId="{F285F6D2-03AA-4E7B-B6C8-AF34D3A5F0EF}" type="pres">
      <dgm:prSet presAssocID="{B41768F3-8943-4C43-8691-4CC792AA3492}" presName="compNode" presStyleCnt="0"/>
      <dgm:spPr/>
    </dgm:pt>
    <dgm:pt modelId="{8C54EDE0-F09C-4F2A-B1D5-FC806E196EFF}" type="pres">
      <dgm:prSet presAssocID="{B41768F3-8943-4C43-8691-4CC792AA3492}" presName="iconRect" presStyleLbl="node1" presStyleIdx="1" presStyleCnt="8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sers"/>
        </a:ext>
      </dgm:extLst>
    </dgm:pt>
    <dgm:pt modelId="{1A9F78EC-21F7-41A1-9755-8A924D569D20}" type="pres">
      <dgm:prSet presAssocID="{B41768F3-8943-4C43-8691-4CC792AA3492}" presName="spaceRect" presStyleCnt="0"/>
      <dgm:spPr/>
    </dgm:pt>
    <dgm:pt modelId="{4B18B749-F6E4-47E0-836B-EFD49255AF0E}" type="pres">
      <dgm:prSet presAssocID="{B41768F3-8943-4C43-8691-4CC792AA3492}" presName="textRect" presStyleLbl="revTx" presStyleIdx="1" presStyleCnt="8">
        <dgm:presLayoutVars>
          <dgm:chMax val="1"/>
          <dgm:chPref val="1"/>
        </dgm:presLayoutVars>
      </dgm:prSet>
      <dgm:spPr/>
    </dgm:pt>
    <dgm:pt modelId="{FED765D3-C3ED-4352-9DD1-8AEAC25ED954}" type="pres">
      <dgm:prSet presAssocID="{E29BDDDF-348F-4707-A305-5195C1FADEC4}" presName="sibTrans" presStyleCnt="0"/>
      <dgm:spPr/>
    </dgm:pt>
    <dgm:pt modelId="{C647AA44-4974-4F56-956E-EDAD460705D5}" type="pres">
      <dgm:prSet presAssocID="{C4FAF9E6-473C-4CB5-97DD-2F0D860274DE}" presName="compNode" presStyleCnt="0"/>
      <dgm:spPr/>
    </dgm:pt>
    <dgm:pt modelId="{110655A2-3CA0-45E2-ADF5-7C61C5541E7A}" type="pres">
      <dgm:prSet presAssocID="{C4FAF9E6-473C-4CB5-97DD-2F0D860274DE}" presName="iconRect" presStyleLbl="node1" presStyleIdx="2" presStyleCnt="8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auge"/>
        </a:ext>
      </dgm:extLst>
    </dgm:pt>
    <dgm:pt modelId="{EA7C7385-0AD3-4AC0-835C-88DDA7925F37}" type="pres">
      <dgm:prSet presAssocID="{C4FAF9E6-473C-4CB5-97DD-2F0D860274DE}" presName="spaceRect" presStyleCnt="0"/>
      <dgm:spPr/>
    </dgm:pt>
    <dgm:pt modelId="{2AA2B719-215E-48CB-A4F1-B58248B7DC65}" type="pres">
      <dgm:prSet presAssocID="{C4FAF9E6-473C-4CB5-97DD-2F0D860274DE}" presName="textRect" presStyleLbl="revTx" presStyleIdx="2" presStyleCnt="8">
        <dgm:presLayoutVars>
          <dgm:chMax val="1"/>
          <dgm:chPref val="1"/>
        </dgm:presLayoutVars>
      </dgm:prSet>
      <dgm:spPr/>
    </dgm:pt>
    <dgm:pt modelId="{68D6DD54-B1C1-4B80-8584-34ABFDAC759A}" type="pres">
      <dgm:prSet presAssocID="{55413A29-C9A8-4A34-B17C-10F16DE6B425}" presName="sibTrans" presStyleCnt="0"/>
      <dgm:spPr/>
    </dgm:pt>
    <dgm:pt modelId="{DCF15D30-B688-4979-8A9B-2A21B35D140F}" type="pres">
      <dgm:prSet presAssocID="{A3467596-A7BC-476F-AE16-E8E8E49A9666}" presName="compNode" presStyleCnt="0"/>
      <dgm:spPr/>
    </dgm:pt>
    <dgm:pt modelId="{C32A84E1-E4C9-41EB-828C-82D7DAD12A88}" type="pres">
      <dgm:prSet presAssocID="{A3467596-A7BC-476F-AE16-E8E8E49A9666}" presName="iconRect" presStyleLbl="node1" presStyleIdx="3" presStyleCnt="8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obot"/>
        </a:ext>
      </dgm:extLst>
    </dgm:pt>
    <dgm:pt modelId="{64FBDA6C-F251-4F32-8919-77F34477AEDF}" type="pres">
      <dgm:prSet presAssocID="{A3467596-A7BC-476F-AE16-E8E8E49A9666}" presName="spaceRect" presStyleCnt="0"/>
      <dgm:spPr/>
    </dgm:pt>
    <dgm:pt modelId="{48E335C4-816A-4844-A748-95EEEAE00049}" type="pres">
      <dgm:prSet presAssocID="{A3467596-A7BC-476F-AE16-E8E8E49A9666}" presName="textRect" presStyleLbl="revTx" presStyleIdx="3" presStyleCnt="8">
        <dgm:presLayoutVars>
          <dgm:chMax val="1"/>
          <dgm:chPref val="1"/>
        </dgm:presLayoutVars>
      </dgm:prSet>
      <dgm:spPr/>
    </dgm:pt>
    <dgm:pt modelId="{A351000D-A259-49EF-BADF-3BCD85099151}" type="pres">
      <dgm:prSet presAssocID="{7BDF87AC-2C4A-4332-88DB-20A3E9F5F039}" presName="sibTrans" presStyleCnt="0"/>
      <dgm:spPr/>
    </dgm:pt>
    <dgm:pt modelId="{AACBD80F-8701-425C-AE5C-AA4274E425C3}" type="pres">
      <dgm:prSet presAssocID="{078050AB-80B9-4F2A-AC19-BB1FDB750542}" presName="compNode" presStyleCnt="0"/>
      <dgm:spPr/>
    </dgm:pt>
    <dgm:pt modelId="{1FE73F54-AD08-4DF6-A66C-70830D946BF9}" type="pres">
      <dgm:prSet presAssocID="{078050AB-80B9-4F2A-AC19-BB1FDB750542}" presName="iconRect" presStyleLbl="node1" presStyleIdx="4" presStyleCnt="8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oins"/>
        </a:ext>
      </dgm:extLst>
    </dgm:pt>
    <dgm:pt modelId="{3FA9F9D3-0DD3-47CA-B283-BE1889E2173C}" type="pres">
      <dgm:prSet presAssocID="{078050AB-80B9-4F2A-AC19-BB1FDB750542}" presName="spaceRect" presStyleCnt="0"/>
      <dgm:spPr/>
    </dgm:pt>
    <dgm:pt modelId="{D01CED41-E2AB-4310-A3C9-5018090B3514}" type="pres">
      <dgm:prSet presAssocID="{078050AB-80B9-4F2A-AC19-BB1FDB750542}" presName="textRect" presStyleLbl="revTx" presStyleIdx="4" presStyleCnt="8">
        <dgm:presLayoutVars>
          <dgm:chMax val="1"/>
          <dgm:chPref val="1"/>
        </dgm:presLayoutVars>
      </dgm:prSet>
      <dgm:spPr/>
    </dgm:pt>
    <dgm:pt modelId="{268AC32A-FB8B-4874-9504-258239A94963}" type="pres">
      <dgm:prSet presAssocID="{CB143317-D1A9-49D2-8443-054F14AF46BE}" presName="sibTrans" presStyleCnt="0"/>
      <dgm:spPr/>
    </dgm:pt>
    <dgm:pt modelId="{F885D18F-7E48-4BAB-B727-50B5C808937C}" type="pres">
      <dgm:prSet presAssocID="{A4EB4438-CF58-4D84-A92C-D01ACC15BE6A}" presName="compNode" presStyleCnt="0"/>
      <dgm:spPr/>
    </dgm:pt>
    <dgm:pt modelId="{09AE33F1-7CE8-499F-A71F-0BBE61BA058E}" type="pres">
      <dgm:prSet presAssocID="{A4EB4438-CF58-4D84-A92C-D01ACC15BE6A}" presName="iconRect" presStyleLbl="node1" presStyleIdx="5" presStyleCnt="8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ools"/>
        </a:ext>
      </dgm:extLst>
    </dgm:pt>
    <dgm:pt modelId="{CDEA66A3-0A53-47D2-B37C-FFA2C67B4548}" type="pres">
      <dgm:prSet presAssocID="{A4EB4438-CF58-4D84-A92C-D01ACC15BE6A}" presName="spaceRect" presStyleCnt="0"/>
      <dgm:spPr/>
    </dgm:pt>
    <dgm:pt modelId="{1DC15404-0123-447A-A87E-0325A34BFB91}" type="pres">
      <dgm:prSet presAssocID="{A4EB4438-CF58-4D84-A92C-D01ACC15BE6A}" presName="textRect" presStyleLbl="revTx" presStyleIdx="5" presStyleCnt="8">
        <dgm:presLayoutVars>
          <dgm:chMax val="1"/>
          <dgm:chPref val="1"/>
        </dgm:presLayoutVars>
      </dgm:prSet>
      <dgm:spPr/>
    </dgm:pt>
    <dgm:pt modelId="{0019B85C-D7AE-4BAC-BBFB-2F4D13232A5F}" type="pres">
      <dgm:prSet presAssocID="{CE17D0C4-77F7-457B-AEB4-91CBC5231758}" presName="sibTrans" presStyleCnt="0"/>
      <dgm:spPr/>
    </dgm:pt>
    <dgm:pt modelId="{6464196F-F362-4BAA-B35B-A1C67E59F474}" type="pres">
      <dgm:prSet presAssocID="{27183097-89CC-4233-83F2-E4346D4BF3AA}" presName="compNode" presStyleCnt="0"/>
      <dgm:spPr/>
    </dgm:pt>
    <dgm:pt modelId="{1F89F107-E0E2-490D-941F-362A73B4302A}" type="pres">
      <dgm:prSet presAssocID="{27183097-89CC-4233-83F2-E4346D4BF3AA}" presName="iconRect" presStyleLbl="node1" presStyleIdx="6" presStyleCnt="8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us"/>
        </a:ext>
      </dgm:extLst>
    </dgm:pt>
    <dgm:pt modelId="{0224C295-B324-42A5-9366-234A98C714A3}" type="pres">
      <dgm:prSet presAssocID="{27183097-89CC-4233-83F2-E4346D4BF3AA}" presName="spaceRect" presStyleCnt="0"/>
      <dgm:spPr/>
    </dgm:pt>
    <dgm:pt modelId="{DFC78EE4-A44B-479A-9D52-2015CB36C74C}" type="pres">
      <dgm:prSet presAssocID="{27183097-89CC-4233-83F2-E4346D4BF3AA}" presName="textRect" presStyleLbl="revTx" presStyleIdx="6" presStyleCnt="8">
        <dgm:presLayoutVars>
          <dgm:chMax val="1"/>
          <dgm:chPref val="1"/>
        </dgm:presLayoutVars>
      </dgm:prSet>
      <dgm:spPr/>
    </dgm:pt>
    <dgm:pt modelId="{A5BD925D-E8E1-4D66-9467-9B325CE88282}" type="pres">
      <dgm:prSet presAssocID="{DF0540DE-9AC2-4FA4-9DE4-FF0AA731C476}" presName="sibTrans" presStyleCnt="0"/>
      <dgm:spPr/>
    </dgm:pt>
    <dgm:pt modelId="{32A8714E-7E47-40B0-922F-AC044DE3DAD3}" type="pres">
      <dgm:prSet presAssocID="{475CA27B-475A-46F3-A278-74A5D7C55746}" presName="compNode" presStyleCnt="0"/>
      <dgm:spPr/>
    </dgm:pt>
    <dgm:pt modelId="{14C1D5FD-98AB-4D64-868E-CFFE982632AC}" type="pres">
      <dgm:prSet presAssocID="{475CA27B-475A-46F3-A278-74A5D7C55746}" presName="iconRect" presStyleLbl="node1" presStyleIdx="7" presStyleCnt="8"/>
      <dgm:spPr>
        <a:blipFill>
          <a:blip xmlns:r="http://schemas.openxmlformats.org/officeDocument/2006/relationships"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un"/>
        </a:ext>
      </dgm:extLst>
    </dgm:pt>
    <dgm:pt modelId="{88DECA04-67A2-4E10-ACEF-3E72DEBE4131}" type="pres">
      <dgm:prSet presAssocID="{475CA27B-475A-46F3-A278-74A5D7C55746}" presName="spaceRect" presStyleCnt="0"/>
      <dgm:spPr/>
    </dgm:pt>
    <dgm:pt modelId="{19C572BE-6122-4EF3-A843-2306D55C1C52}" type="pres">
      <dgm:prSet presAssocID="{475CA27B-475A-46F3-A278-74A5D7C55746}" presName="textRect" presStyleLbl="revTx" presStyleIdx="7" presStyleCnt="8">
        <dgm:presLayoutVars>
          <dgm:chMax val="1"/>
          <dgm:chPref val="1"/>
        </dgm:presLayoutVars>
      </dgm:prSet>
      <dgm:spPr/>
    </dgm:pt>
  </dgm:ptLst>
  <dgm:cxnLst>
    <dgm:cxn modelId="{3E7C5B17-FB0C-4671-8FF7-1D761FBCB79B}" srcId="{471A32A8-3FBB-49AD-AE14-79AB76465A48}" destId="{078050AB-80B9-4F2A-AC19-BB1FDB750542}" srcOrd="4" destOrd="0" parTransId="{1A785A3F-C368-4F65-B895-C89AF12E681D}" sibTransId="{CB143317-D1A9-49D2-8443-054F14AF46BE}"/>
    <dgm:cxn modelId="{D97E041B-9996-4894-B01C-D5C8708D111E}" type="presOf" srcId="{471A32A8-3FBB-49AD-AE14-79AB76465A48}" destId="{6BE6283D-E937-44F9-B882-6A8AFF8F2702}" srcOrd="0" destOrd="0" presId="urn:microsoft.com/office/officeart/2018/2/layout/IconLabelList"/>
    <dgm:cxn modelId="{8A4A2B1B-7D0D-4AD4-894A-9780215D0D5E}" srcId="{471A32A8-3FBB-49AD-AE14-79AB76465A48}" destId="{A3467596-A7BC-476F-AE16-E8E8E49A9666}" srcOrd="3" destOrd="0" parTransId="{6E8F156E-A3F5-4556-AF4A-8655C0886C94}" sibTransId="{7BDF87AC-2C4A-4332-88DB-20A3E9F5F039}"/>
    <dgm:cxn modelId="{2FCC4A27-3932-4246-9873-623C1F1643C9}" srcId="{471A32A8-3FBB-49AD-AE14-79AB76465A48}" destId="{475CA27B-475A-46F3-A278-74A5D7C55746}" srcOrd="7" destOrd="0" parTransId="{01CF8CBA-4FF5-415B-AAB2-8B939E29DCAC}" sibTransId="{8F0781FA-FB9F-4028-8BD2-58F772739E1D}"/>
    <dgm:cxn modelId="{C2F15C65-2468-4E5A-95BD-28485706F970}" srcId="{471A32A8-3FBB-49AD-AE14-79AB76465A48}" destId="{A13AA804-7933-4196-AD8D-07E4EC6B0F4F}" srcOrd="0" destOrd="0" parTransId="{446C9B4E-37D9-4F56-B734-489D103A2696}" sibTransId="{2FA28A95-8EE6-4D5A-BD06-DF0F50BBBE9F}"/>
    <dgm:cxn modelId="{D2F8F345-E961-4AFA-917C-792F5D553094}" srcId="{471A32A8-3FBB-49AD-AE14-79AB76465A48}" destId="{B41768F3-8943-4C43-8691-4CC792AA3492}" srcOrd="1" destOrd="0" parTransId="{19A4EA21-028B-48F9-8DF5-1FF7450A4495}" sibTransId="{E29BDDDF-348F-4707-A305-5195C1FADEC4}"/>
    <dgm:cxn modelId="{7EB4FC46-70A3-42CF-A372-F59B0D390FF3}" type="presOf" srcId="{27183097-89CC-4233-83F2-E4346D4BF3AA}" destId="{DFC78EE4-A44B-479A-9D52-2015CB36C74C}" srcOrd="0" destOrd="0" presId="urn:microsoft.com/office/officeart/2018/2/layout/IconLabelList"/>
    <dgm:cxn modelId="{930ECA47-362B-44C3-A507-9F0B424FB2B2}" srcId="{471A32A8-3FBB-49AD-AE14-79AB76465A48}" destId="{C4FAF9E6-473C-4CB5-97DD-2F0D860274DE}" srcOrd="2" destOrd="0" parTransId="{5A41291C-C32F-4B6A-993E-21CF3CDF95E7}" sibTransId="{55413A29-C9A8-4A34-B17C-10F16DE6B425}"/>
    <dgm:cxn modelId="{21333E6D-A9E7-4BA5-905E-3E88CD0E6E56}" srcId="{471A32A8-3FBB-49AD-AE14-79AB76465A48}" destId="{A4EB4438-CF58-4D84-A92C-D01ACC15BE6A}" srcOrd="5" destOrd="0" parTransId="{F227FC57-A971-4382-85A3-C084EFA3C287}" sibTransId="{CE17D0C4-77F7-457B-AEB4-91CBC5231758}"/>
    <dgm:cxn modelId="{8DFA1F71-D5D4-491D-B4AF-46836B7D5507}" srcId="{471A32A8-3FBB-49AD-AE14-79AB76465A48}" destId="{27183097-89CC-4233-83F2-E4346D4BF3AA}" srcOrd="6" destOrd="0" parTransId="{7AC0498C-5FA2-41D3-B0AD-88D676432166}" sibTransId="{DF0540DE-9AC2-4FA4-9DE4-FF0AA731C476}"/>
    <dgm:cxn modelId="{B7D95858-40C6-4D2B-90D3-76027F80E377}" type="presOf" srcId="{078050AB-80B9-4F2A-AC19-BB1FDB750542}" destId="{D01CED41-E2AB-4310-A3C9-5018090B3514}" srcOrd="0" destOrd="0" presId="urn:microsoft.com/office/officeart/2018/2/layout/IconLabelList"/>
    <dgm:cxn modelId="{ACFE1F93-8FB3-40EA-8DF9-D55F2600DFEA}" type="presOf" srcId="{A4EB4438-CF58-4D84-A92C-D01ACC15BE6A}" destId="{1DC15404-0123-447A-A87E-0325A34BFB91}" srcOrd="0" destOrd="0" presId="urn:microsoft.com/office/officeart/2018/2/layout/IconLabelList"/>
    <dgm:cxn modelId="{90802DAA-EDED-45CB-AC3D-303B3F60D940}" type="presOf" srcId="{A3467596-A7BC-476F-AE16-E8E8E49A9666}" destId="{48E335C4-816A-4844-A748-95EEEAE00049}" srcOrd="0" destOrd="0" presId="urn:microsoft.com/office/officeart/2018/2/layout/IconLabelList"/>
    <dgm:cxn modelId="{C10D6EAA-D834-425C-9AFD-F268C1C5113C}" type="presOf" srcId="{C4FAF9E6-473C-4CB5-97DD-2F0D860274DE}" destId="{2AA2B719-215E-48CB-A4F1-B58248B7DC65}" srcOrd="0" destOrd="0" presId="urn:microsoft.com/office/officeart/2018/2/layout/IconLabelList"/>
    <dgm:cxn modelId="{6517ABC1-B1E2-40FA-A50F-C5E9DD138613}" type="presOf" srcId="{A13AA804-7933-4196-AD8D-07E4EC6B0F4F}" destId="{25A96527-9E05-4A42-9806-16C4DD5DDC3F}" srcOrd="0" destOrd="0" presId="urn:microsoft.com/office/officeart/2018/2/layout/IconLabelList"/>
    <dgm:cxn modelId="{001964EE-ED3F-4950-AB04-67C42C01269C}" type="presOf" srcId="{475CA27B-475A-46F3-A278-74A5D7C55746}" destId="{19C572BE-6122-4EF3-A843-2306D55C1C52}" srcOrd="0" destOrd="0" presId="urn:microsoft.com/office/officeart/2018/2/layout/IconLabelList"/>
    <dgm:cxn modelId="{FB5CBBF8-A7A5-4F9F-8F43-7AB33616422A}" type="presOf" srcId="{B41768F3-8943-4C43-8691-4CC792AA3492}" destId="{4B18B749-F6E4-47E0-836B-EFD49255AF0E}" srcOrd="0" destOrd="0" presId="urn:microsoft.com/office/officeart/2018/2/layout/IconLabelList"/>
    <dgm:cxn modelId="{BCB74CAE-070B-4A4B-A113-A65224E628C6}" type="presParOf" srcId="{6BE6283D-E937-44F9-B882-6A8AFF8F2702}" destId="{F8EFB5D2-566D-4EA4-B92C-9D92B293D826}" srcOrd="0" destOrd="0" presId="urn:microsoft.com/office/officeart/2018/2/layout/IconLabelList"/>
    <dgm:cxn modelId="{FD9CE234-EB79-46FE-8875-0F8BEB6C16D3}" type="presParOf" srcId="{F8EFB5D2-566D-4EA4-B92C-9D92B293D826}" destId="{57A8FF2D-1E6D-46AB-B046-E34E7B3568DE}" srcOrd="0" destOrd="0" presId="urn:microsoft.com/office/officeart/2018/2/layout/IconLabelList"/>
    <dgm:cxn modelId="{59AA1DE5-C043-4208-B819-20FDAAC2D070}" type="presParOf" srcId="{F8EFB5D2-566D-4EA4-B92C-9D92B293D826}" destId="{152E67FB-C107-4297-9633-BB2D666C330D}" srcOrd="1" destOrd="0" presId="urn:microsoft.com/office/officeart/2018/2/layout/IconLabelList"/>
    <dgm:cxn modelId="{4DBB1B75-4BA6-4F52-BD2B-684AF4C2894E}" type="presParOf" srcId="{F8EFB5D2-566D-4EA4-B92C-9D92B293D826}" destId="{25A96527-9E05-4A42-9806-16C4DD5DDC3F}" srcOrd="2" destOrd="0" presId="urn:microsoft.com/office/officeart/2018/2/layout/IconLabelList"/>
    <dgm:cxn modelId="{2E73E293-EAD8-4164-A9C1-DDF1F07DD2C2}" type="presParOf" srcId="{6BE6283D-E937-44F9-B882-6A8AFF8F2702}" destId="{7BE0AAC6-0CC7-4013-ADC1-3A61D8B1CE0F}" srcOrd="1" destOrd="0" presId="urn:microsoft.com/office/officeart/2018/2/layout/IconLabelList"/>
    <dgm:cxn modelId="{0E16E5CF-BF06-4B04-BB39-3DE0E979393B}" type="presParOf" srcId="{6BE6283D-E937-44F9-B882-6A8AFF8F2702}" destId="{F285F6D2-03AA-4E7B-B6C8-AF34D3A5F0EF}" srcOrd="2" destOrd="0" presId="urn:microsoft.com/office/officeart/2018/2/layout/IconLabelList"/>
    <dgm:cxn modelId="{757B2A8A-83CC-4840-87E3-1BF782D8E4CF}" type="presParOf" srcId="{F285F6D2-03AA-4E7B-B6C8-AF34D3A5F0EF}" destId="{8C54EDE0-F09C-4F2A-B1D5-FC806E196EFF}" srcOrd="0" destOrd="0" presId="urn:microsoft.com/office/officeart/2018/2/layout/IconLabelList"/>
    <dgm:cxn modelId="{D762CFE2-7BBA-474A-95D2-6A28AB96E758}" type="presParOf" srcId="{F285F6D2-03AA-4E7B-B6C8-AF34D3A5F0EF}" destId="{1A9F78EC-21F7-41A1-9755-8A924D569D20}" srcOrd="1" destOrd="0" presId="urn:microsoft.com/office/officeart/2018/2/layout/IconLabelList"/>
    <dgm:cxn modelId="{5ABE4C89-1DB9-4433-8B62-C827FB73AE3D}" type="presParOf" srcId="{F285F6D2-03AA-4E7B-B6C8-AF34D3A5F0EF}" destId="{4B18B749-F6E4-47E0-836B-EFD49255AF0E}" srcOrd="2" destOrd="0" presId="urn:microsoft.com/office/officeart/2018/2/layout/IconLabelList"/>
    <dgm:cxn modelId="{E61BAFB5-489E-426C-B75C-DAA3C036BBEA}" type="presParOf" srcId="{6BE6283D-E937-44F9-B882-6A8AFF8F2702}" destId="{FED765D3-C3ED-4352-9DD1-8AEAC25ED954}" srcOrd="3" destOrd="0" presId="urn:microsoft.com/office/officeart/2018/2/layout/IconLabelList"/>
    <dgm:cxn modelId="{A4D5EA8C-D2B3-4F98-8530-AE9EA8BA9DDE}" type="presParOf" srcId="{6BE6283D-E937-44F9-B882-6A8AFF8F2702}" destId="{C647AA44-4974-4F56-956E-EDAD460705D5}" srcOrd="4" destOrd="0" presId="urn:microsoft.com/office/officeart/2018/2/layout/IconLabelList"/>
    <dgm:cxn modelId="{6928A5C3-7D73-4D7F-8D2C-F9D61810DA98}" type="presParOf" srcId="{C647AA44-4974-4F56-956E-EDAD460705D5}" destId="{110655A2-3CA0-45E2-ADF5-7C61C5541E7A}" srcOrd="0" destOrd="0" presId="urn:microsoft.com/office/officeart/2018/2/layout/IconLabelList"/>
    <dgm:cxn modelId="{01E8EE2F-0A03-4FD3-B767-66CF11B5BFA0}" type="presParOf" srcId="{C647AA44-4974-4F56-956E-EDAD460705D5}" destId="{EA7C7385-0AD3-4AC0-835C-88DDA7925F37}" srcOrd="1" destOrd="0" presId="urn:microsoft.com/office/officeart/2018/2/layout/IconLabelList"/>
    <dgm:cxn modelId="{9E9CE066-A1B9-491A-B33A-CB7BC0C85603}" type="presParOf" srcId="{C647AA44-4974-4F56-956E-EDAD460705D5}" destId="{2AA2B719-215E-48CB-A4F1-B58248B7DC65}" srcOrd="2" destOrd="0" presId="urn:microsoft.com/office/officeart/2018/2/layout/IconLabelList"/>
    <dgm:cxn modelId="{9088A777-E2AE-4D5A-8999-E450E3BE727B}" type="presParOf" srcId="{6BE6283D-E937-44F9-B882-6A8AFF8F2702}" destId="{68D6DD54-B1C1-4B80-8584-34ABFDAC759A}" srcOrd="5" destOrd="0" presId="urn:microsoft.com/office/officeart/2018/2/layout/IconLabelList"/>
    <dgm:cxn modelId="{756841A4-D85F-453F-97C7-D1F15B798DE4}" type="presParOf" srcId="{6BE6283D-E937-44F9-B882-6A8AFF8F2702}" destId="{DCF15D30-B688-4979-8A9B-2A21B35D140F}" srcOrd="6" destOrd="0" presId="urn:microsoft.com/office/officeart/2018/2/layout/IconLabelList"/>
    <dgm:cxn modelId="{77657745-76DE-4AFF-9C91-83C1F6246201}" type="presParOf" srcId="{DCF15D30-B688-4979-8A9B-2A21B35D140F}" destId="{C32A84E1-E4C9-41EB-828C-82D7DAD12A88}" srcOrd="0" destOrd="0" presId="urn:microsoft.com/office/officeart/2018/2/layout/IconLabelList"/>
    <dgm:cxn modelId="{F3F17FE7-B46A-4A85-A36D-47DEB5939F77}" type="presParOf" srcId="{DCF15D30-B688-4979-8A9B-2A21B35D140F}" destId="{64FBDA6C-F251-4F32-8919-77F34477AEDF}" srcOrd="1" destOrd="0" presId="urn:microsoft.com/office/officeart/2018/2/layout/IconLabelList"/>
    <dgm:cxn modelId="{E2BD53B1-42A5-4B40-8ACA-A7B53D6580A7}" type="presParOf" srcId="{DCF15D30-B688-4979-8A9B-2A21B35D140F}" destId="{48E335C4-816A-4844-A748-95EEEAE00049}" srcOrd="2" destOrd="0" presId="urn:microsoft.com/office/officeart/2018/2/layout/IconLabelList"/>
    <dgm:cxn modelId="{B4FB1658-B656-43B5-B8DE-AEAA55315C7D}" type="presParOf" srcId="{6BE6283D-E937-44F9-B882-6A8AFF8F2702}" destId="{A351000D-A259-49EF-BADF-3BCD85099151}" srcOrd="7" destOrd="0" presId="urn:microsoft.com/office/officeart/2018/2/layout/IconLabelList"/>
    <dgm:cxn modelId="{1797237D-DD19-4533-90B9-D48C7316233A}" type="presParOf" srcId="{6BE6283D-E937-44F9-B882-6A8AFF8F2702}" destId="{AACBD80F-8701-425C-AE5C-AA4274E425C3}" srcOrd="8" destOrd="0" presId="urn:microsoft.com/office/officeart/2018/2/layout/IconLabelList"/>
    <dgm:cxn modelId="{65DB6DF7-163F-4B43-9F63-FF004E688CA6}" type="presParOf" srcId="{AACBD80F-8701-425C-AE5C-AA4274E425C3}" destId="{1FE73F54-AD08-4DF6-A66C-70830D946BF9}" srcOrd="0" destOrd="0" presId="urn:microsoft.com/office/officeart/2018/2/layout/IconLabelList"/>
    <dgm:cxn modelId="{80EFDF30-0BDF-4D73-9970-E3DC8C5FABDE}" type="presParOf" srcId="{AACBD80F-8701-425C-AE5C-AA4274E425C3}" destId="{3FA9F9D3-0DD3-47CA-B283-BE1889E2173C}" srcOrd="1" destOrd="0" presId="urn:microsoft.com/office/officeart/2018/2/layout/IconLabelList"/>
    <dgm:cxn modelId="{DE72C96F-0AFC-45D1-85D2-21CEFE800187}" type="presParOf" srcId="{AACBD80F-8701-425C-AE5C-AA4274E425C3}" destId="{D01CED41-E2AB-4310-A3C9-5018090B3514}" srcOrd="2" destOrd="0" presId="urn:microsoft.com/office/officeart/2018/2/layout/IconLabelList"/>
    <dgm:cxn modelId="{97A70A3C-6F9D-4620-A4CC-AF8C68DF5128}" type="presParOf" srcId="{6BE6283D-E937-44F9-B882-6A8AFF8F2702}" destId="{268AC32A-FB8B-4874-9504-258239A94963}" srcOrd="9" destOrd="0" presId="urn:microsoft.com/office/officeart/2018/2/layout/IconLabelList"/>
    <dgm:cxn modelId="{71CD0055-CAD8-4F8F-A9CF-A201CC493EE5}" type="presParOf" srcId="{6BE6283D-E937-44F9-B882-6A8AFF8F2702}" destId="{F885D18F-7E48-4BAB-B727-50B5C808937C}" srcOrd="10" destOrd="0" presId="urn:microsoft.com/office/officeart/2018/2/layout/IconLabelList"/>
    <dgm:cxn modelId="{BE4A48D9-DF56-42B3-B250-E20D78FFCD16}" type="presParOf" srcId="{F885D18F-7E48-4BAB-B727-50B5C808937C}" destId="{09AE33F1-7CE8-499F-A71F-0BBE61BA058E}" srcOrd="0" destOrd="0" presId="urn:microsoft.com/office/officeart/2018/2/layout/IconLabelList"/>
    <dgm:cxn modelId="{C34FB7B8-6986-4225-83E9-926810059596}" type="presParOf" srcId="{F885D18F-7E48-4BAB-B727-50B5C808937C}" destId="{CDEA66A3-0A53-47D2-B37C-FFA2C67B4548}" srcOrd="1" destOrd="0" presId="urn:microsoft.com/office/officeart/2018/2/layout/IconLabelList"/>
    <dgm:cxn modelId="{E54DAA0A-171A-4921-90E9-18EA50EF9ECF}" type="presParOf" srcId="{F885D18F-7E48-4BAB-B727-50B5C808937C}" destId="{1DC15404-0123-447A-A87E-0325A34BFB91}" srcOrd="2" destOrd="0" presId="urn:microsoft.com/office/officeart/2018/2/layout/IconLabelList"/>
    <dgm:cxn modelId="{0B6F874C-5990-4801-BFBB-FF5A912BA5E3}" type="presParOf" srcId="{6BE6283D-E937-44F9-B882-6A8AFF8F2702}" destId="{0019B85C-D7AE-4BAC-BBFB-2F4D13232A5F}" srcOrd="11" destOrd="0" presId="urn:microsoft.com/office/officeart/2018/2/layout/IconLabelList"/>
    <dgm:cxn modelId="{2BC16205-5378-4E7E-A78E-7587451EC453}" type="presParOf" srcId="{6BE6283D-E937-44F9-B882-6A8AFF8F2702}" destId="{6464196F-F362-4BAA-B35B-A1C67E59F474}" srcOrd="12" destOrd="0" presId="urn:microsoft.com/office/officeart/2018/2/layout/IconLabelList"/>
    <dgm:cxn modelId="{8BB69F74-E9D9-4EF2-84DA-3707C56D7931}" type="presParOf" srcId="{6464196F-F362-4BAA-B35B-A1C67E59F474}" destId="{1F89F107-E0E2-490D-941F-362A73B4302A}" srcOrd="0" destOrd="0" presId="urn:microsoft.com/office/officeart/2018/2/layout/IconLabelList"/>
    <dgm:cxn modelId="{56E3A1AC-A4FB-43E9-AEC1-4B95CD181534}" type="presParOf" srcId="{6464196F-F362-4BAA-B35B-A1C67E59F474}" destId="{0224C295-B324-42A5-9366-234A98C714A3}" srcOrd="1" destOrd="0" presId="urn:microsoft.com/office/officeart/2018/2/layout/IconLabelList"/>
    <dgm:cxn modelId="{A3714360-40C8-44D3-AB86-5B15BE65B48A}" type="presParOf" srcId="{6464196F-F362-4BAA-B35B-A1C67E59F474}" destId="{DFC78EE4-A44B-479A-9D52-2015CB36C74C}" srcOrd="2" destOrd="0" presId="urn:microsoft.com/office/officeart/2018/2/layout/IconLabelList"/>
    <dgm:cxn modelId="{895938E9-A04C-48A4-98D6-19D2175267AA}" type="presParOf" srcId="{6BE6283D-E937-44F9-B882-6A8AFF8F2702}" destId="{A5BD925D-E8E1-4D66-9467-9B325CE88282}" srcOrd="13" destOrd="0" presId="urn:microsoft.com/office/officeart/2018/2/layout/IconLabelList"/>
    <dgm:cxn modelId="{C8D7E774-FF44-4D04-913E-895A4AF9BA54}" type="presParOf" srcId="{6BE6283D-E937-44F9-B882-6A8AFF8F2702}" destId="{32A8714E-7E47-40B0-922F-AC044DE3DAD3}" srcOrd="14" destOrd="0" presId="urn:microsoft.com/office/officeart/2018/2/layout/IconLabelList"/>
    <dgm:cxn modelId="{3E4F3039-A8C7-4E6A-ABE3-F1FF8B560ABE}" type="presParOf" srcId="{32A8714E-7E47-40B0-922F-AC044DE3DAD3}" destId="{14C1D5FD-98AB-4D64-868E-CFFE982632AC}" srcOrd="0" destOrd="0" presId="urn:microsoft.com/office/officeart/2018/2/layout/IconLabelList"/>
    <dgm:cxn modelId="{D552FC54-D0EB-4D84-9F95-9E897D1A5564}" type="presParOf" srcId="{32A8714E-7E47-40B0-922F-AC044DE3DAD3}" destId="{88DECA04-67A2-4E10-ACEF-3E72DEBE4131}" srcOrd="1" destOrd="0" presId="urn:microsoft.com/office/officeart/2018/2/layout/IconLabelList"/>
    <dgm:cxn modelId="{9DA0841B-CED4-48C0-A804-DEDC785BD650}" type="presParOf" srcId="{32A8714E-7E47-40B0-922F-AC044DE3DAD3}" destId="{19C572BE-6122-4EF3-A843-2306D55C1C52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7B2FFB78-1113-4F17-A744-F458AEF63081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B86BAB54-3B2A-4CAB-A2F9-F681F41DE0B8}">
      <dgm:prSet/>
      <dgm:spPr/>
      <dgm:t>
        <a:bodyPr/>
        <a:lstStyle/>
        <a:p>
          <a:r>
            <a:rPr lang="en-PK" b="1" i="0" baseline="0"/>
            <a:t>Less Acquisition/Purchase Cost</a:t>
          </a:r>
          <a:r>
            <a:rPr lang="en-PK" b="0" i="0" baseline="0"/>
            <a:t>:</a:t>
          </a:r>
          <a:endParaRPr lang="en-US"/>
        </a:p>
      </dgm:t>
    </dgm:pt>
    <dgm:pt modelId="{327C1444-3808-40D2-BF84-FB5D969CF635}" type="parTrans" cxnId="{7BA9F1A1-A2FA-4B8D-8A95-0FA892344C82}">
      <dgm:prSet/>
      <dgm:spPr/>
      <dgm:t>
        <a:bodyPr/>
        <a:lstStyle/>
        <a:p>
          <a:endParaRPr lang="en-US"/>
        </a:p>
      </dgm:t>
    </dgm:pt>
    <dgm:pt modelId="{27743C22-BA4C-4ADF-BA84-A69A3D7777E5}" type="sibTrans" cxnId="{7BA9F1A1-A2FA-4B8D-8A95-0FA892344C82}">
      <dgm:prSet/>
      <dgm:spPr/>
      <dgm:t>
        <a:bodyPr/>
        <a:lstStyle/>
        <a:p>
          <a:endParaRPr lang="en-US"/>
        </a:p>
      </dgm:t>
    </dgm:pt>
    <dgm:pt modelId="{96FF13F1-1141-49FF-BF37-1823E81474C3}">
      <dgm:prSet/>
      <dgm:spPr/>
      <dgm:t>
        <a:bodyPr/>
        <a:lstStyle/>
        <a:p>
          <a:r>
            <a:rPr lang="en-PK" b="0" i="0" baseline="0"/>
            <a:t>Cloud computing reduces the initial capital investment by eliminating the need for purchasing extensive hardware or software resources upfront.</a:t>
          </a:r>
          <a:endParaRPr lang="en-US"/>
        </a:p>
      </dgm:t>
    </dgm:pt>
    <dgm:pt modelId="{5278BBF1-FB3A-4800-876A-7B66167789F2}" type="parTrans" cxnId="{A1CA0BF9-8F06-40DF-81F4-FCC7A063A345}">
      <dgm:prSet/>
      <dgm:spPr/>
      <dgm:t>
        <a:bodyPr/>
        <a:lstStyle/>
        <a:p>
          <a:endParaRPr lang="en-US"/>
        </a:p>
      </dgm:t>
    </dgm:pt>
    <dgm:pt modelId="{F0093DBD-73AF-4435-BB59-13B8EEE628A8}" type="sibTrans" cxnId="{A1CA0BF9-8F06-40DF-81F4-FCC7A063A345}">
      <dgm:prSet/>
      <dgm:spPr/>
      <dgm:t>
        <a:bodyPr/>
        <a:lstStyle/>
        <a:p>
          <a:endParaRPr lang="en-US"/>
        </a:p>
      </dgm:t>
    </dgm:pt>
    <dgm:pt modelId="{BA3D2D5C-27CD-472E-9B18-4B84B67C6070}">
      <dgm:prSet/>
      <dgm:spPr/>
      <dgm:t>
        <a:bodyPr/>
        <a:lstStyle/>
        <a:p>
          <a:r>
            <a:rPr lang="en-PK" b="1" i="0" baseline="0"/>
            <a:t>Reduced Operational Cost</a:t>
          </a:r>
          <a:r>
            <a:rPr lang="en-PK" b="0" i="0" baseline="0"/>
            <a:t>:</a:t>
          </a:r>
          <a:endParaRPr lang="en-US"/>
        </a:p>
      </dgm:t>
    </dgm:pt>
    <dgm:pt modelId="{82C3C117-7138-4969-A6FE-7BF09DD12372}" type="parTrans" cxnId="{C0458971-9B93-402D-BD82-DA148B232E6B}">
      <dgm:prSet/>
      <dgm:spPr/>
      <dgm:t>
        <a:bodyPr/>
        <a:lstStyle/>
        <a:p>
          <a:endParaRPr lang="en-US"/>
        </a:p>
      </dgm:t>
    </dgm:pt>
    <dgm:pt modelId="{D5019476-FBBE-4691-83B1-AA76CDE8E4D3}" type="sibTrans" cxnId="{C0458971-9B93-402D-BD82-DA148B232E6B}">
      <dgm:prSet/>
      <dgm:spPr/>
      <dgm:t>
        <a:bodyPr/>
        <a:lstStyle/>
        <a:p>
          <a:endParaRPr lang="en-US"/>
        </a:p>
      </dgm:t>
    </dgm:pt>
    <dgm:pt modelId="{EEAE1DBF-A2C9-4294-B40B-DB22B6848A6C}">
      <dgm:prSet/>
      <dgm:spPr/>
      <dgm:t>
        <a:bodyPr/>
        <a:lstStyle/>
        <a:p>
          <a:r>
            <a:rPr lang="en-PK" b="0" i="0" baseline="0" dirty="0"/>
            <a:t>Operational costs like system maintenance, administration, and energy support are shifted to cloud providers, significantly reducing the user’s financial burden.</a:t>
          </a:r>
          <a:endParaRPr lang="en-US" dirty="0"/>
        </a:p>
      </dgm:t>
    </dgm:pt>
    <dgm:pt modelId="{7490B20C-CD4D-4E05-960C-8CA423CCDA27}" type="parTrans" cxnId="{69D578E1-31F4-41C2-96DB-535BD42FBFE3}">
      <dgm:prSet/>
      <dgm:spPr/>
      <dgm:t>
        <a:bodyPr/>
        <a:lstStyle/>
        <a:p>
          <a:endParaRPr lang="en-US"/>
        </a:p>
      </dgm:t>
    </dgm:pt>
    <dgm:pt modelId="{48799A71-9782-4272-8B87-3BDAE5A8C2AF}" type="sibTrans" cxnId="{69D578E1-31F4-41C2-96DB-535BD42FBFE3}">
      <dgm:prSet/>
      <dgm:spPr/>
      <dgm:t>
        <a:bodyPr/>
        <a:lstStyle/>
        <a:p>
          <a:endParaRPr lang="en-US"/>
        </a:p>
      </dgm:t>
    </dgm:pt>
    <dgm:pt modelId="{E256FEF8-CE5F-4BD2-AB60-06096A5801ED}">
      <dgm:prSet/>
      <dgm:spPr/>
      <dgm:t>
        <a:bodyPr/>
        <a:lstStyle/>
        <a:p>
          <a:r>
            <a:rPr lang="en-PK" b="1" i="0" baseline="0"/>
            <a:t>Reduced System Management Responsibility</a:t>
          </a:r>
          <a:r>
            <a:rPr lang="en-PK" b="0" i="0" baseline="0"/>
            <a:t>:</a:t>
          </a:r>
          <a:endParaRPr lang="en-US"/>
        </a:p>
      </dgm:t>
    </dgm:pt>
    <dgm:pt modelId="{ABA36D0A-26B9-4E9B-9754-C7FB36064790}" type="parTrans" cxnId="{82026BD8-BCED-403B-A392-FC573F5C9439}">
      <dgm:prSet/>
      <dgm:spPr/>
      <dgm:t>
        <a:bodyPr/>
        <a:lstStyle/>
        <a:p>
          <a:endParaRPr lang="en-US"/>
        </a:p>
      </dgm:t>
    </dgm:pt>
    <dgm:pt modelId="{8B4EB5FD-B5C6-4985-8354-255868B2160A}" type="sibTrans" cxnId="{82026BD8-BCED-403B-A392-FC573F5C9439}">
      <dgm:prSet/>
      <dgm:spPr/>
      <dgm:t>
        <a:bodyPr/>
        <a:lstStyle/>
        <a:p>
          <a:endParaRPr lang="en-US"/>
        </a:p>
      </dgm:t>
    </dgm:pt>
    <dgm:pt modelId="{523EDA3B-653A-4AD2-A7A9-CA889B1938FA}">
      <dgm:prSet/>
      <dgm:spPr/>
      <dgm:t>
        <a:bodyPr/>
        <a:lstStyle/>
        <a:p>
          <a:r>
            <a:rPr lang="en-PK" b="0" i="0" baseline="0"/>
            <a:t>System management tasks such as updates, recovery, and security are handled by the cloud vendor, freeing the user from these responsibilities.</a:t>
          </a:r>
          <a:endParaRPr lang="en-US"/>
        </a:p>
      </dgm:t>
    </dgm:pt>
    <dgm:pt modelId="{AF075FC1-1520-4FC1-ADE0-78D2C7CD0E04}" type="parTrans" cxnId="{BD32EE1F-DF74-4BE1-8DAF-96D47C5322CC}">
      <dgm:prSet/>
      <dgm:spPr/>
      <dgm:t>
        <a:bodyPr/>
        <a:lstStyle/>
        <a:p>
          <a:endParaRPr lang="en-US"/>
        </a:p>
      </dgm:t>
    </dgm:pt>
    <dgm:pt modelId="{9178DC67-AAC4-48B7-A28F-4604113E1407}" type="sibTrans" cxnId="{BD32EE1F-DF74-4BE1-8DAF-96D47C5322CC}">
      <dgm:prSet/>
      <dgm:spPr/>
      <dgm:t>
        <a:bodyPr/>
        <a:lstStyle/>
        <a:p>
          <a:endParaRPr lang="en-US"/>
        </a:p>
      </dgm:t>
    </dgm:pt>
    <dgm:pt modelId="{BBF0AA67-6C14-49D4-BE3A-4C66F5FE98BF}">
      <dgm:prSet/>
      <dgm:spPr/>
      <dgm:t>
        <a:bodyPr/>
        <a:lstStyle/>
        <a:p>
          <a:r>
            <a:rPr lang="en-PK" b="1" i="0" baseline="0"/>
            <a:t>Use-basis Payment Facility</a:t>
          </a:r>
          <a:r>
            <a:rPr lang="en-PK" b="0" i="0" baseline="0"/>
            <a:t>:</a:t>
          </a:r>
          <a:endParaRPr lang="en-US"/>
        </a:p>
      </dgm:t>
    </dgm:pt>
    <dgm:pt modelId="{E1D044B7-D60D-41DC-8EAF-FF2A0F62E1E1}" type="parTrans" cxnId="{D8F5DBCD-2C94-48C9-B614-8BC2FE79F6AC}">
      <dgm:prSet/>
      <dgm:spPr/>
      <dgm:t>
        <a:bodyPr/>
        <a:lstStyle/>
        <a:p>
          <a:endParaRPr lang="en-US"/>
        </a:p>
      </dgm:t>
    </dgm:pt>
    <dgm:pt modelId="{275920BD-F5BE-49FA-9C1A-A65759B08266}" type="sibTrans" cxnId="{D8F5DBCD-2C94-48C9-B614-8BC2FE79F6AC}">
      <dgm:prSet/>
      <dgm:spPr/>
      <dgm:t>
        <a:bodyPr/>
        <a:lstStyle/>
        <a:p>
          <a:endParaRPr lang="en-US"/>
        </a:p>
      </dgm:t>
    </dgm:pt>
    <dgm:pt modelId="{48F395A7-CAC8-4385-9BFF-795FD78B9714}">
      <dgm:prSet/>
      <dgm:spPr/>
      <dgm:t>
        <a:bodyPr/>
        <a:lstStyle/>
        <a:p>
          <a:r>
            <a:rPr lang="en-PK" b="0" i="0" baseline="0"/>
            <a:t>Cloud users are billed based on actual consumption, making it more cost-effective and flexible compared to fixed costs.</a:t>
          </a:r>
          <a:endParaRPr lang="en-US"/>
        </a:p>
      </dgm:t>
    </dgm:pt>
    <dgm:pt modelId="{C970ADD0-0BE9-4907-BC11-D6FE2681EAF6}" type="parTrans" cxnId="{E10062C8-D45C-4FA4-837F-D7A6C75F10B9}">
      <dgm:prSet/>
      <dgm:spPr/>
      <dgm:t>
        <a:bodyPr/>
        <a:lstStyle/>
        <a:p>
          <a:endParaRPr lang="en-US"/>
        </a:p>
      </dgm:t>
    </dgm:pt>
    <dgm:pt modelId="{D853EB9F-C763-4A77-8EEB-0D56379F2735}" type="sibTrans" cxnId="{E10062C8-D45C-4FA4-837F-D7A6C75F10B9}">
      <dgm:prSet/>
      <dgm:spPr/>
      <dgm:t>
        <a:bodyPr/>
        <a:lstStyle/>
        <a:p>
          <a:endParaRPr lang="en-US"/>
        </a:p>
      </dgm:t>
    </dgm:pt>
    <dgm:pt modelId="{9507E3F1-B6E0-4B9C-AAAE-E8E227BD6E81}">
      <dgm:prSet/>
      <dgm:spPr/>
      <dgm:t>
        <a:bodyPr/>
        <a:lstStyle/>
        <a:p>
          <a:r>
            <a:rPr lang="en-PK" b="1" i="0" baseline="0"/>
            <a:t>Unlimited Computing Power and Storage</a:t>
          </a:r>
          <a:r>
            <a:rPr lang="en-PK" b="0" i="0" baseline="0"/>
            <a:t>:</a:t>
          </a:r>
          <a:endParaRPr lang="en-US"/>
        </a:p>
      </dgm:t>
    </dgm:pt>
    <dgm:pt modelId="{F694197B-D0FD-4AC4-A1E2-57973BE1FE01}" type="parTrans" cxnId="{3D57F2A4-A018-47FE-AA2B-9EB40AA547E5}">
      <dgm:prSet/>
      <dgm:spPr/>
      <dgm:t>
        <a:bodyPr/>
        <a:lstStyle/>
        <a:p>
          <a:endParaRPr lang="en-US"/>
        </a:p>
      </dgm:t>
    </dgm:pt>
    <dgm:pt modelId="{3D106FCD-B7F6-4D20-A088-57038F57F109}" type="sibTrans" cxnId="{3D57F2A4-A018-47FE-AA2B-9EB40AA547E5}">
      <dgm:prSet/>
      <dgm:spPr/>
      <dgm:t>
        <a:bodyPr/>
        <a:lstStyle/>
        <a:p>
          <a:endParaRPr lang="en-US"/>
        </a:p>
      </dgm:t>
    </dgm:pt>
    <dgm:pt modelId="{9C488015-5331-48B6-B7CD-6DC91D9187DF}">
      <dgm:prSet/>
      <dgm:spPr/>
      <dgm:t>
        <a:bodyPr/>
        <a:lstStyle/>
        <a:p>
          <a:r>
            <a:rPr lang="en-PK" b="0" i="0" baseline="0"/>
            <a:t>Users can access scalable computing power and virtually unlimited storage, making it accessible even for smaller businesses.</a:t>
          </a:r>
          <a:endParaRPr lang="en-US"/>
        </a:p>
      </dgm:t>
    </dgm:pt>
    <dgm:pt modelId="{E836982C-DC10-4B2A-ADF3-460485D6D786}" type="parTrans" cxnId="{6F528832-62C4-439C-8870-CDA01BE3FF21}">
      <dgm:prSet/>
      <dgm:spPr/>
      <dgm:t>
        <a:bodyPr/>
        <a:lstStyle/>
        <a:p>
          <a:endParaRPr lang="en-US"/>
        </a:p>
      </dgm:t>
    </dgm:pt>
    <dgm:pt modelId="{1F4CF4AD-FF95-41EA-9950-503FB2BF84EF}" type="sibTrans" cxnId="{6F528832-62C4-439C-8870-CDA01BE3FF21}">
      <dgm:prSet/>
      <dgm:spPr/>
      <dgm:t>
        <a:bodyPr/>
        <a:lstStyle/>
        <a:p>
          <a:endParaRPr lang="en-US"/>
        </a:p>
      </dgm:t>
    </dgm:pt>
    <dgm:pt modelId="{F2E4CE10-E441-4D53-B07C-57C8C7E8BCCD}" type="pres">
      <dgm:prSet presAssocID="{7B2FFB78-1113-4F17-A744-F458AEF63081}" presName="linear" presStyleCnt="0">
        <dgm:presLayoutVars>
          <dgm:animLvl val="lvl"/>
          <dgm:resizeHandles val="exact"/>
        </dgm:presLayoutVars>
      </dgm:prSet>
      <dgm:spPr/>
    </dgm:pt>
    <dgm:pt modelId="{77CCC6FA-D4DA-4C54-AE64-33921C932937}" type="pres">
      <dgm:prSet presAssocID="{B86BAB54-3B2A-4CAB-A2F9-F681F41DE0B8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90ABDA00-8893-4061-B822-EC7D727693E9}" type="pres">
      <dgm:prSet presAssocID="{B86BAB54-3B2A-4CAB-A2F9-F681F41DE0B8}" presName="childText" presStyleLbl="revTx" presStyleIdx="0" presStyleCnt="5">
        <dgm:presLayoutVars>
          <dgm:bulletEnabled val="1"/>
        </dgm:presLayoutVars>
      </dgm:prSet>
      <dgm:spPr/>
    </dgm:pt>
    <dgm:pt modelId="{2E0A3CC4-F99D-4135-B6B9-14941EDCFD96}" type="pres">
      <dgm:prSet presAssocID="{BA3D2D5C-27CD-472E-9B18-4B84B67C6070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EC64E557-4151-4630-AD5F-CE2FB5910DC0}" type="pres">
      <dgm:prSet presAssocID="{BA3D2D5C-27CD-472E-9B18-4B84B67C6070}" presName="childText" presStyleLbl="revTx" presStyleIdx="1" presStyleCnt="5">
        <dgm:presLayoutVars>
          <dgm:bulletEnabled val="1"/>
        </dgm:presLayoutVars>
      </dgm:prSet>
      <dgm:spPr/>
    </dgm:pt>
    <dgm:pt modelId="{11607C20-62C6-4819-A985-34916082BD7F}" type="pres">
      <dgm:prSet presAssocID="{E256FEF8-CE5F-4BD2-AB60-06096A5801ED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21D290A7-13D5-428D-9507-04F7C144162E}" type="pres">
      <dgm:prSet presAssocID="{E256FEF8-CE5F-4BD2-AB60-06096A5801ED}" presName="childText" presStyleLbl="revTx" presStyleIdx="2" presStyleCnt="5">
        <dgm:presLayoutVars>
          <dgm:bulletEnabled val="1"/>
        </dgm:presLayoutVars>
      </dgm:prSet>
      <dgm:spPr/>
    </dgm:pt>
    <dgm:pt modelId="{D62C7E9C-F87A-4D9C-B043-6423B5949C99}" type="pres">
      <dgm:prSet presAssocID="{BBF0AA67-6C14-49D4-BE3A-4C66F5FE98BF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0024D526-4FE0-43E6-A670-D9F1A4DB2755}" type="pres">
      <dgm:prSet presAssocID="{BBF0AA67-6C14-49D4-BE3A-4C66F5FE98BF}" presName="childText" presStyleLbl="revTx" presStyleIdx="3" presStyleCnt="5">
        <dgm:presLayoutVars>
          <dgm:bulletEnabled val="1"/>
        </dgm:presLayoutVars>
      </dgm:prSet>
      <dgm:spPr/>
    </dgm:pt>
    <dgm:pt modelId="{246FB587-143A-44C5-A0B0-88329F626684}" type="pres">
      <dgm:prSet presAssocID="{9507E3F1-B6E0-4B9C-AAAE-E8E227BD6E81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CFC32052-D6F3-4E38-91C5-3D9541627EAF}" type="pres">
      <dgm:prSet presAssocID="{9507E3F1-B6E0-4B9C-AAAE-E8E227BD6E81}" presName="childText" presStyleLbl="revTx" presStyleIdx="4" presStyleCnt="5">
        <dgm:presLayoutVars>
          <dgm:bulletEnabled val="1"/>
        </dgm:presLayoutVars>
      </dgm:prSet>
      <dgm:spPr/>
    </dgm:pt>
  </dgm:ptLst>
  <dgm:cxnLst>
    <dgm:cxn modelId="{9B14601F-4C7B-4000-BBB9-F6D85E319AEE}" type="presOf" srcId="{BA3D2D5C-27CD-472E-9B18-4B84B67C6070}" destId="{2E0A3CC4-F99D-4135-B6B9-14941EDCFD96}" srcOrd="0" destOrd="0" presId="urn:microsoft.com/office/officeart/2005/8/layout/vList2"/>
    <dgm:cxn modelId="{BD32EE1F-DF74-4BE1-8DAF-96D47C5322CC}" srcId="{E256FEF8-CE5F-4BD2-AB60-06096A5801ED}" destId="{523EDA3B-653A-4AD2-A7A9-CA889B1938FA}" srcOrd="0" destOrd="0" parTransId="{AF075FC1-1520-4FC1-ADE0-78D2C7CD0E04}" sibTransId="{9178DC67-AAC4-48B7-A28F-4604113E1407}"/>
    <dgm:cxn modelId="{6F528832-62C4-439C-8870-CDA01BE3FF21}" srcId="{9507E3F1-B6E0-4B9C-AAAE-E8E227BD6E81}" destId="{9C488015-5331-48B6-B7CD-6DC91D9187DF}" srcOrd="0" destOrd="0" parTransId="{E836982C-DC10-4B2A-ADF3-460485D6D786}" sibTransId="{1F4CF4AD-FF95-41EA-9950-503FB2BF84EF}"/>
    <dgm:cxn modelId="{399D163E-5E09-4ECB-BDF0-A9CBCC6375D4}" type="presOf" srcId="{BBF0AA67-6C14-49D4-BE3A-4C66F5FE98BF}" destId="{D62C7E9C-F87A-4D9C-B043-6423B5949C99}" srcOrd="0" destOrd="0" presId="urn:microsoft.com/office/officeart/2005/8/layout/vList2"/>
    <dgm:cxn modelId="{CFB26270-D755-420E-8754-E1D1E9A54F0D}" type="presOf" srcId="{523EDA3B-653A-4AD2-A7A9-CA889B1938FA}" destId="{21D290A7-13D5-428D-9507-04F7C144162E}" srcOrd="0" destOrd="0" presId="urn:microsoft.com/office/officeart/2005/8/layout/vList2"/>
    <dgm:cxn modelId="{C0458971-9B93-402D-BD82-DA148B232E6B}" srcId="{7B2FFB78-1113-4F17-A744-F458AEF63081}" destId="{BA3D2D5C-27CD-472E-9B18-4B84B67C6070}" srcOrd="1" destOrd="0" parTransId="{82C3C117-7138-4969-A6FE-7BF09DD12372}" sibTransId="{D5019476-FBBE-4691-83B1-AA76CDE8E4D3}"/>
    <dgm:cxn modelId="{81E69958-8B80-4988-AF13-444F7377F9A6}" type="presOf" srcId="{9507E3F1-B6E0-4B9C-AAAE-E8E227BD6E81}" destId="{246FB587-143A-44C5-A0B0-88329F626684}" srcOrd="0" destOrd="0" presId="urn:microsoft.com/office/officeart/2005/8/layout/vList2"/>
    <dgm:cxn modelId="{0BC68979-CD17-4B0E-8064-4AD502BBB329}" type="presOf" srcId="{7B2FFB78-1113-4F17-A744-F458AEF63081}" destId="{F2E4CE10-E441-4D53-B07C-57C8C7E8BCCD}" srcOrd="0" destOrd="0" presId="urn:microsoft.com/office/officeart/2005/8/layout/vList2"/>
    <dgm:cxn modelId="{F946E37A-AA87-4D50-B62F-5C19B764D261}" type="presOf" srcId="{9C488015-5331-48B6-B7CD-6DC91D9187DF}" destId="{CFC32052-D6F3-4E38-91C5-3D9541627EAF}" srcOrd="0" destOrd="0" presId="urn:microsoft.com/office/officeart/2005/8/layout/vList2"/>
    <dgm:cxn modelId="{E1D1058C-0A55-4D99-8657-2CE50B773F1D}" type="presOf" srcId="{96FF13F1-1141-49FF-BF37-1823E81474C3}" destId="{90ABDA00-8893-4061-B822-EC7D727693E9}" srcOrd="0" destOrd="0" presId="urn:microsoft.com/office/officeart/2005/8/layout/vList2"/>
    <dgm:cxn modelId="{D8775D91-E1E0-4D8A-AA4C-16A34191B506}" type="presOf" srcId="{B86BAB54-3B2A-4CAB-A2F9-F681F41DE0B8}" destId="{77CCC6FA-D4DA-4C54-AE64-33921C932937}" srcOrd="0" destOrd="0" presId="urn:microsoft.com/office/officeart/2005/8/layout/vList2"/>
    <dgm:cxn modelId="{7BA9F1A1-A2FA-4B8D-8A95-0FA892344C82}" srcId="{7B2FFB78-1113-4F17-A744-F458AEF63081}" destId="{B86BAB54-3B2A-4CAB-A2F9-F681F41DE0B8}" srcOrd="0" destOrd="0" parTransId="{327C1444-3808-40D2-BF84-FB5D969CF635}" sibTransId="{27743C22-BA4C-4ADF-BA84-A69A3D7777E5}"/>
    <dgm:cxn modelId="{3D57F2A4-A018-47FE-AA2B-9EB40AA547E5}" srcId="{7B2FFB78-1113-4F17-A744-F458AEF63081}" destId="{9507E3F1-B6E0-4B9C-AAAE-E8E227BD6E81}" srcOrd="4" destOrd="0" parTransId="{F694197B-D0FD-4AC4-A1E2-57973BE1FE01}" sibTransId="{3D106FCD-B7F6-4D20-A088-57038F57F109}"/>
    <dgm:cxn modelId="{C38F73BE-9A46-4D4A-8C08-8CA96CAD3321}" type="presOf" srcId="{E256FEF8-CE5F-4BD2-AB60-06096A5801ED}" destId="{11607C20-62C6-4819-A985-34916082BD7F}" srcOrd="0" destOrd="0" presId="urn:microsoft.com/office/officeart/2005/8/layout/vList2"/>
    <dgm:cxn modelId="{E10062C8-D45C-4FA4-837F-D7A6C75F10B9}" srcId="{BBF0AA67-6C14-49D4-BE3A-4C66F5FE98BF}" destId="{48F395A7-CAC8-4385-9BFF-795FD78B9714}" srcOrd="0" destOrd="0" parTransId="{C970ADD0-0BE9-4907-BC11-D6FE2681EAF6}" sibTransId="{D853EB9F-C763-4A77-8EEB-0D56379F2735}"/>
    <dgm:cxn modelId="{D8F5DBCD-2C94-48C9-B614-8BC2FE79F6AC}" srcId="{7B2FFB78-1113-4F17-A744-F458AEF63081}" destId="{BBF0AA67-6C14-49D4-BE3A-4C66F5FE98BF}" srcOrd="3" destOrd="0" parTransId="{E1D044B7-D60D-41DC-8EAF-FF2A0F62E1E1}" sibTransId="{275920BD-F5BE-49FA-9C1A-A65759B08266}"/>
    <dgm:cxn modelId="{52269BD0-DE2D-4FA7-AAFA-4C749A609FF8}" type="presOf" srcId="{48F395A7-CAC8-4385-9BFF-795FD78B9714}" destId="{0024D526-4FE0-43E6-A670-D9F1A4DB2755}" srcOrd="0" destOrd="0" presId="urn:microsoft.com/office/officeart/2005/8/layout/vList2"/>
    <dgm:cxn modelId="{63EE21D7-0585-43F4-8A35-A629BAE58B57}" type="presOf" srcId="{EEAE1DBF-A2C9-4294-B40B-DB22B6848A6C}" destId="{EC64E557-4151-4630-AD5F-CE2FB5910DC0}" srcOrd="0" destOrd="0" presId="urn:microsoft.com/office/officeart/2005/8/layout/vList2"/>
    <dgm:cxn modelId="{82026BD8-BCED-403B-A392-FC573F5C9439}" srcId="{7B2FFB78-1113-4F17-A744-F458AEF63081}" destId="{E256FEF8-CE5F-4BD2-AB60-06096A5801ED}" srcOrd="2" destOrd="0" parTransId="{ABA36D0A-26B9-4E9B-9754-C7FB36064790}" sibTransId="{8B4EB5FD-B5C6-4985-8354-255868B2160A}"/>
    <dgm:cxn modelId="{69D578E1-31F4-41C2-96DB-535BD42FBFE3}" srcId="{BA3D2D5C-27CD-472E-9B18-4B84B67C6070}" destId="{EEAE1DBF-A2C9-4294-B40B-DB22B6848A6C}" srcOrd="0" destOrd="0" parTransId="{7490B20C-CD4D-4E05-960C-8CA423CCDA27}" sibTransId="{48799A71-9782-4272-8B87-3BDAE5A8C2AF}"/>
    <dgm:cxn modelId="{A1CA0BF9-8F06-40DF-81F4-FCC7A063A345}" srcId="{B86BAB54-3B2A-4CAB-A2F9-F681F41DE0B8}" destId="{96FF13F1-1141-49FF-BF37-1823E81474C3}" srcOrd="0" destOrd="0" parTransId="{5278BBF1-FB3A-4800-876A-7B66167789F2}" sibTransId="{F0093DBD-73AF-4435-BB59-13B8EEE628A8}"/>
    <dgm:cxn modelId="{9BE78635-E65C-430D-9E56-BE4DC98EAECE}" type="presParOf" srcId="{F2E4CE10-E441-4D53-B07C-57C8C7E8BCCD}" destId="{77CCC6FA-D4DA-4C54-AE64-33921C932937}" srcOrd="0" destOrd="0" presId="urn:microsoft.com/office/officeart/2005/8/layout/vList2"/>
    <dgm:cxn modelId="{85DF5DD4-8A9B-455A-A70D-2BA65D99E7E5}" type="presParOf" srcId="{F2E4CE10-E441-4D53-B07C-57C8C7E8BCCD}" destId="{90ABDA00-8893-4061-B822-EC7D727693E9}" srcOrd="1" destOrd="0" presId="urn:microsoft.com/office/officeart/2005/8/layout/vList2"/>
    <dgm:cxn modelId="{8ADBA7A1-4A99-4865-AAD6-3C29921F2F78}" type="presParOf" srcId="{F2E4CE10-E441-4D53-B07C-57C8C7E8BCCD}" destId="{2E0A3CC4-F99D-4135-B6B9-14941EDCFD96}" srcOrd="2" destOrd="0" presId="urn:microsoft.com/office/officeart/2005/8/layout/vList2"/>
    <dgm:cxn modelId="{3D8F619A-FC4E-4235-934E-BAE26CA6A8B9}" type="presParOf" srcId="{F2E4CE10-E441-4D53-B07C-57C8C7E8BCCD}" destId="{EC64E557-4151-4630-AD5F-CE2FB5910DC0}" srcOrd="3" destOrd="0" presId="urn:microsoft.com/office/officeart/2005/8/layout/vList2"/>
    <dgm:cxn modelId="{8534C827-F27F-4460-B998-08BFA2C532F1}" type="presParOf" srcId="{F2E4CE10-E441-4D53-B07C-57C8C7E8BCCD}" destId="{11607C20-62C6-4819-A985-34916082BD7F}" srcOrd="4" destOrd="0" presId="urn:microsoft.com/office/officeart/2005/8/layout/vList2"/>
    <dgm:cxn modelId="{F5078C8F-ADF8-47E7-A278-8578A0AA8DA7}" type="presParOf" srcId="{F2E4CE10-E441-4D53-B07C-57C8C7E8BCCD}" destId="{21D290A7-13D5-428D-9507-04F7C144162E}" srcOrd="5" destOrd="0" presId="urn:microsoft.com/office/officeart/2005/8/layout/vList2"/>
    <dgm:cxn modelId="{D25887F2-B690-4C10-9640-484E5803795D}" type="presParOf" srcId="{F2E4CE10-E441-4D53-B07C-57C8C7E8BCCD}" destId="{D62C7E9C-F87A-4D9C-B043-6423B5949C99}" srcOrd="6" destOrd="0" presId="urn:microsoft.com/office/officeart/2005/8/layout/vList2"/>
    <dgm:cxn modelId="{41BCDD20-DDCF-44AE-993A-400B1067B9EB}" type="presParOf" srcId="{F2E4CE10-E441-4D53-B07C-57C8C7E8BCCD}" destId="{0024D526-4FE0-43E6-A670-D9F1A4DB2755}" srcOrd="7" destOrd="0" presId="urn:microsoft.com/office/officeart/2005/8/layout/vList2"/>
    <dgm:cxn modelId="{10647EDB-8DA4-4A3C-8E1F-352159EB9ECA}" type="presParOf" srcId="{F2E4CE10-E441-4D53-B07C-57C8C7E8BCCD}" destId="{246FB587-143A-44C5-A0B0-88329F626684}" srcOrd="8" destOrd="0" presId="urn:microsoft.com/office/officeart/2005/8/layout/vList2"/>
    <dgm:cxn modelId="{5D698FCC-DE86-41F8-97B1-69CC8F1320B6}" type="presParOf" srcId="{F2E4CE10-E441-4D53-B07C-57C8C7E8BCCD}" destId="{CFC32052-D6F3-4E38-91C5-3D9541627EAF}" srcOrd="9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53801C41-0674-4D3D-854F-BA8F5B94B9C7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137A1DB4-7106-4C05-BE4D-06A122C52EB9}">
      <dgm:prSet/>
      <dgm:spPr/>
      <dgm:t>
        <a:bodyPr/>
        <a:lstStyle/>
        <a:p>
          <a:r>
            <a:rPr lang="en-PK" b="1" i="0" baseline="0" dirty="0"/>
            <a:t>Quality of Service (QoS)</a:t>
          </a:r>
          <a:r>
            <a:rPr lang="en-PK" b="0" i="0" baseline="0" dirty="0"/>
            <a:t>:</a:t>
          </a:r>
          <a:endParaRPr lang="en-US" dirty="0"/>
        </a:p>
      </dgm:t>
    </dgm:pt>
    <dgm:pt modelId="{7993B50F-4BAC-49A9-8E04-6F5BA307837C}" type="parTrans" cxnId="{F52D8CBA-C43B-4C53-BC4D-281C10850C41}">
      <dgm:prSet/>
      <dgm:spPr/>
      <dgm:t>
        <a:bodyPr/>
        <a:lstStyle/>
        <a:p>
          <a:endParaRPr lang="en-US"/>
        </a:p>
      </dgm:t>
    </dgm:pt>
    <dgm:pt modelId="{4DB69177-9F20-41F4-875A-17DD81A862E3}" type="sibTrans" cxnId="{F52D8CBA-C43B-4C53-BC4D-281C10850C41}">
      <dgm:prSet/>
      <dgm:spPr/>
      <dgm:t>
        <a:bodyPr/>
        <a:lstStyle/>
        <a:p>
          <a:endParaRPr lang="en-US"/>
        </a:p>
      </dgm:t>
    </dgm:pt>
    <dgm:pt modelId="{DED2FBE1-ACDF-46B5-A8C9-B8C287B12BFC}">
      <dgm:prSet/>
      <dgm:spPr/>
      <dgm:t>
        <a:bodyPr/>
        <a:lstStyle/>
        <a:p>
          <a:r>
            <a:rPr lang="en-PK" b="0" i="0" baseline="0"/>
            <a:t>Renowned cloud vendors provide reliable, high-quality service, ensuring consistent performance.</a:t>
          </a:r>
          <a:endParaRPr lang="en-US"/>
        </a:p>
      </dgm:t>
    </dgm:pt>
    <dgm:pt modelId="{CBD8EB2F-90E4-442D-92AC-4F6657FCFC9B}" type="parTrans" cxnId="{C9F4EF0D-D88F-491A-9464-AB634A5E51DE}">
      <dgm:prSet/>
      <dgm:spPr/>
      <dgm:t>
        <a:bodyPr/>
        <a:lstStyle/>
        <a:p>
          <a:endParaRPr lang="en-US"/>
        </a:p>
      </dgm:t>
    </dgm:pt>
    <dgm:pt modelId="{E8814D6A-4C89-47F1-997F-3FF8B9F4B6E5}" type="sibTrans" cxnId="{C9F4EF0D-D88F-491A-9464-AB634A5E51DE}">
      <dgm:prSet/>
      <dgm:spPr/>
      <dgm:t>
        <a:bodyPr/>
        <a:lstStyle/>
        <a:p>
          <a:endParaRPr lang="en-US"/>
        </a:p>
      </dgm:t>
    </dgm:pt>
    <dgm:pt modelId="{61604574-BD78-4078-81DD-C9D7A7669550}">
      <dgm:prSet/>
      <dgm:spPr/>
      <dgm:t>
        <a:bodyPr/>
        <a:lstStyle/>
        <a:p>
          <a:r>
            <a:rPr lang="en-PK" b="1" i="0" baseline="0"/>
            <a:t>Reliability</a:t>
          </a:r>
          <a:r>
            <a:rPr lang="en-PK" b="0" i="0" baseline="0"/>
            <a:t>:</a:t>
          </a:r>
          <a:endParaRPr lang="en-US"/>
        </a:p>
      </dgm:t>
    </dgm:pt>
    <dgm:pt modelId="{56B92892-F0AC-47D8-B461-A80F8470D01A}" type="parTrans" cxnId="{A48C6F8D-DCA5-4BD4-9BCB-6857C1A740F7}">
      <dgm:prSet/>
      <dgm:spPr/>
      <dgm:t>
        <a:bodyPr/>
        <a:lstStyle/>
        <a:p>
          <a:endParaRPr lang="en-US"/>
        </a:p>
      </dgm:t>
    </dgm:pt>
    <dgm:pt modelId="{00B590AC-E9D0-4E71-930A-00C946A6D254}" type="sibTrans" cxnId="{A48C6F8D-DCA5-4BD4-9BCB-6857C1A740F7}">
      <dgm:prSet/>
      <dgm:spPr/>
      <dgm:t>
        <a:bodyPr/>
        <a:lstStyle/>
        <a:p>
          <a:endParaRPr lang="en-US"/>
        </a:p>
      </dgm:t>
    </dgm:pt>
    <dgm:pt modelId="{2E74DBC2-B7F8-411B-9071-00C3BC71B29E}">
      <dgm:prSet/>
      <dgm:spPr/>
      <dgm:t>
        <a:bodyPr/>
        <a:lstStyle/>
        <a:p>
          <a:r>
            <a:rPr lang="en-PK" b="0" i="0" baseline="0"/>
            <a:t>Cloud vendors handle critical functions like load balancing, backups, and recovery, making the service more reliable than traditional setups.</a:t>
          </a:r>
          <a:endParaRPr lang="en-US"/>
        </a:p>
      </dgm:t>
    </dgm:pt>
    <dgm:pt modelId="{114EAD79-D5E0-49D9-B169-651C895DF926}" type="parTrans" cxnId="{C9842790-2E7D-40C8-9AAA-2580B81D2910}">
      <dgm:prSet/>
      <dgm:spPr/>
      <dgm:t>
        <a:bodyPr/>
        <a:lstStyle/>
        <a:p>
          <a:endParaRPr lang="en-US"/>
        </a:p>
      </dgm:t>
    </dgm:pt>
    <dgm:pt modelId="{D2C7F82C-6F2E-461B-9AA5-1DA9FB3C589A}" type="sibTrans" cxnId="{C9842790-2E7D-40C8-9AAA-2580B81D2910}">
      <dgm:prSet/>
      <dgm:spPr/>
      <dgm:t>
        <a:bodyPr/>
        <a:lstStyle/>
        <a:p>
          <a:endParaRPr lang="en-US"/>
        </a:p>
      </dgm:t>
    </dgm:pt>
    <dgm:pt modelId="{48B91348-1037-43CC-8277-CF3623AAD236}">
      <dgm:prSet/>
      <dgm:spPr/>
      <dgm:t>
        <a:bodyPr/>
        <a:lstStyle/>
        <a:p>
          <a:r>
            <a:rPr lang="en-PK" b="1" i="0" baseline="0"/>
            <a:t>Continuous Availability</a:t>
          </a:r>
          <a:r>
            <a:rPr lang="en-PK" b="0" i="0" baseline="0"/>
            <a:t>:</a:t>
          </a:r>
          <a:endParaRPr lang="en-US"/>
        </a:p>
      </dgm:t>
    </dgm:pt>
    <dgm:pt modelId="{D5F1269B-555B-49A8-9689-0BE887702E15}" type="parTrans" cxnId="{8CD0DAF9-1B3A-4AFE-A9B9-211BA4B436AB}">
      <dgm:prSet/>
      <dgm:spPr/>
      <dgm:t>
        <a:bodyPr/>
        <a:lstStyle/>
        <a:p>
          <a:endParaRPr lang="en-US"/>
        </a:p>
      </dgm:t>
    </dgm:pt>
    <dgm:pt modelId="{C24EE2F9-588A-4A3C-9377-52BB160B72E1}" type="sibTrans" cxnId="{8CD0DAF9-1B3A-4AFE-A9B9-211BA4B436AB}">
      <dgm:prSet/>
      <dgm:spPr/>
      <dgm:t>
        <a:bodyPr/>
        <a:lstStyle/>
        <a:p>
          <a:endParaRPr lang="en-US"/>
        </a:p>
      </dgm:t>
    </dgm:pt>
    <dgm:pt modelId="{9F3989B5-FF77-4310-893F-B53FFA5102CB}">
      <dgm:prSet/>
      <dgm:spPr/>
      <dgm:t>
        <a:bodyPr/>
        <a:lstStyle/>
        <a:p>
          <a:r>
            <a:rPr lang="en-PK" b="0" i="0" baseline="0"/>
            <a:t>Cloud services offer high uptime (99.9%), ensuring near 24/7 availability for users.</a:t>
          </a:r>
          <a:endParaRPr lang="en-US"/>
        </a:p>
      </dgm:t>
    </dgm:pt>
    <dgm:pt modelId="{0D8FE10F-D6CE-47FB-A3FA-5A93C3028F72}" type="parTrans" cxnId="{29896F43-2551-47B3-90D6-873E76C5249F}">
      <dgm:prSet/>
      <dgm:spPr/>
      <dgm:t>
        <a:bodyPr/>
        <a:lstStyle/>
        <a:p>
          <a:endParaRPr lang="en-US"/>
        </a:p>
      </dgm:t>
    </dgm:pt>
    <dgm:pt modelId="{F147CA88-F27E-4D9D-ADFC-55C882B7B64A}" type="sibTrans" cxnId="{29896F43-2551-47B3-90D6-873E76C5249F}">
      <dgm:prSet/>
      <dgm:spPr/>
      <dgm:t>
        <a:bodyPr/>
        <a:lstStyle/>
        <a:p>
          <a:endParaRPr lang="en-US"/>
        </a:p>
      </dgm:t>
    </dgm:pt>
    <dgm:pt modelId="{C7B12F75-8F96-4137-B590-C056009434B7}">
      <dgm:prSet/>
      <dgm:spPr/>
      <dgm:t>
        <a:bodyPr/>
        <a:lstStyle/>
        <a:p>
          <a:r>
            <a:rPr lang="en-PK" b="1" i="0" baseline="0"/>
            <a:t>Locational Independence</a:t>
          </a:r>
          <a:r>
            <a:rPr lang="en-PK" b="0" i="0" baseline="0"/>
            <a:t>:</a:t>
          </a:r>
          <a:endParaRPr lang="en-US"/>
        </a:p>
      </dgm:t>
    </dgm:pt>
    <dgm:pt modelId="{4FDB3BD9-BCA8-4BB7-880E-96E1BD125975}" type="parTrans" cxnId="{36F12041-707E-46D2-94A1-1442E1358376}">
      <dgm:prSet/>
      <dgm:spPr/>
      <dgm:t>
        <a:bodyPr/>
        <a:lstStyle/>
        <a:p>
          <a:endParaRPr lang="en-US"/>
        </a:p>
      </dgm:t>
    </dgm:pt>
    <dgm:pt modelId="{AB6D5C62-FE1C-4B24-A20B-D68F1895FD8D}" type="sibTrans" cxnId="{36F12041-707E-46D2-94A1-1442E1358376}">
      <dgm:prSet/>
      <dgm:spPr/>
      <dgm:t>
        <a:bodyPr/>
        <a:lstStyle/>
        <a:p>
          <a:endParaRPr lang="en-US"/>
        </a:p>
      </dgm:t>
    </dgm:pt>
    <dgm:pt modelId="{197B4DFF-4B13-45A2-AFB2-89AD93BC371E}">
      <dgm:prSet/>
      <dgm:spPr/>
      <dgm:t>
        <a:bodyPr/>
        <a:lstStyle/>
        <a:p>
          <a:r>
            <a:rPr lang="en-PK" b="0" i="0" baseline="0"/>
            <a:t>Users can access cloud services from anywhere with an internet connection, providing flexibility and convenience.</a:t>
          </a:r>
          <a:endParaRPr lang="en-US"/>
        </a:p>
      </dgm:t>
    </dgm:pt>
    <dgm:pt modelId="{B800D651-6906-4D5F-AC29-E5C3E828BA97}" type="parTrans" cxnId="{76EE6B84-3F3D-4004-A4DC-84BA0F3AE64C}">
      <dgm:prSet/>
      <dgm:spPr/>
      <dgm:t>
        <a:bodyPr/>
        <a:lstStyle/>
        <a:p>
          <a:endParaRPr lang="en-US"/>
        </a:p>
      </dgm:t>
    </dgm:pt>
    <dgm:pt modelId="{10A8BF51-FC32-46AA-9FD7-01B673290BD3}" type="sibTrans" cxnId="{76EE6B84-3F3D-4004-A4DC-84BA0F3AE64C}">
      <dgm:prSet/>
      <dgm:spPr/>
      <dgm:t>
        <a:bodyPr/>
        <a:lstStyle/>
        <a:p>
          <a:endParaRPr lang="en-US"/>
        </a:p>
      </dgm:t>
    </dgm:pt>
    <dgm:pt modelId="{54020E6A-8EF6-4EB6-B83C-59EA2CBBEB3F}">
      <dgm:prSet/>
      <dgm:spPr/>
      <dgm:t>
        <a:bodyPr/>
        <a:lstStyle/>
        <a:p>
          <a:r>
            <a:rPr lang="en-PK" b="1" i="0" baseline="0"/>
            <a:t>High Resiliency</a:t>
          </a:r>
          <a:r>
            <a:rPr lang="en-PK" b="0" i="0" baseline="0"/>
            <a:t>:</a:t>
          </a:r>
          <a:endParaRPr lang="en-US"/>
        </a:p>
      </dgm:t>
    </dgm:pt>
    <dgm:pt modelId="{9F1CF627-5826-4B1F-8F4B-9E48BF29BD85}" type="parTrans" cxnId="{A0E42A0B-9A26-4139-A9BE-8B9172E1EA62}">
      <dgm:prSet/>
      <dgm:spPr/>
      <dgm:t>
        <a:bodyPr/>
        <a:lstStyle/>
        <a:p>
          <a:endParaRPr lang="en-US"/>
        </a:p>
      </dgm:t>
    </dgm:pt>
    <dgm:pt modelId="{0A4FA5C0-1472-472B-8CCE-BDBB369B716E}" type="sibTrans" cxnId="{A0E42A0B-9A26-4139-A9BE-8B9172E1EA62}">
      <dgm:prSet/>
      <dgm:spPr/>
      <dgm:t>
        <a:bodyPr/>
        <a:lstStyle/>
        <a:p>
          <a:endParaRPr lang="en-US"/>
        </a:p>
      </dgm:t>
    </dgm:pt>
    <dgm:pt modelId="{DCF30E6C-1ABD-4D42-8C90-33A8443C805E}">
      <dgm:prSet/>
      <dgm:spPr/>
      <dgm:t>
        <a:bodyPr/>
        <a:lstStyle/>
        <a:p>
          <a:r>
            <a:rPr lang="en-PK" b="0" i="0" baseline="0"/>
            <a:t>Cloud infrastructures are resilient to attacks and disruptions due to redundancy and other protective measures.</a:t>
          </a:r>
          <a:endParaRPr lang="en-US"/>
        </a:p>
      </dgm:t>
    </dgm:pt>
    <dgm:pt modelId="{CE755F7E-B65F-4A61-9D57-EFFF6B2D5635}" type="parTrans" cxnId="{09CF320E-073E-476F-A02D-09F6D5215EC2}">
      <dgm:prSet/>
      <dgm:spPr/>
      <dgm:t>
        <a:bodyPr/>
        <a:lstStyle/>
        <a:p>
          <a:endParaRPr lang="en-US"/>
        </a:p>
      </dgm:t>
    </dgm:pt>
    <dgm:pt modelId="{AEF863DA-BC1E-419D-8928-CAD2B79D7872}" type="sibTrans" cxnId="{09CF320E-073E-476F-A02D-09F6D5215EC2}">
      <dgm:prSet/>
      <dgm:spPr/>
      <dgm:t>
        <a:bodyPr/>
        <a:lstStyle/>
        <a:p>
          <a:endParaRPr lang="en-US"/>
        </a:p>
      </dgm:t>
    </dgm:pt>
    <dgm:pt modelId="{E4439618-DACA-45B3-AB01-26575FEB4CFD}" type="pres">
      <dgm:prSet presAssocID="{53801C41-0674-4D3D-854F-BA8F5B94B9C7}" presName="linear" presStyleCnt="0">
        <dgm:presLayoutVars>
          <dgm:animLvl val="lvl"/>
          <dgm:resizeHandles val="exact"/>
        </dgm:presLayoutVars>
      </dgm:prSet>
      <dgm:spPr/>
    </dgm:pt>
    <dgm:pt modelId="{9A4A8CF2-BC73-4571-A983-555C2B5A81C7}" type="pres">
      <dgm:prSet presAssocID="{137A1DB4-7106-4C05-BE4D-06A122C52EB9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AA8E545C-6C55-47FF-AA27-E31D773274CC}" type="pres">
      <dgm:prSet presAssocID="{137A1DB4-7106-4C05-BE4D-06A122C52EB9}" presName="childText" presStyleLbl="revTx" presStyleIdx="0" presStyleCnt="5">
        <dgm:presLayoutVars>
          <dgm:bulletEnabled val="1"/>
        </dgm:presLayoutVars>
      </dgm:prSet>
      <dgm:spPr/>
    </dgm:pt>
    <dgm:pt modelId="{39414DD1-CE95-4E15-8E60-E771E4AB06C1}" type="pres">
      <dgm:prSet presAssocID="{61604574-BD78-4078-81DD-C9D7A7669550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646303D2-5741-47AF-A321-FDDEE9D4E81A}" type="pres">
      <dgm:prSet presAssocID="{61604574-BD78-4078-81DD-C9D7A7669550}" presName="childText" presStyleLbl="revTx" presStyleIdx="1" presStyleCnt="5">
        <dgm:presLayoutVars>
          <dgm:bulletEnabled val="1"/>
        </dgm:presLayoutVars>
      </dgm:prSet>
      <dgm:spPr/>
    </dgm:pt>
    <dgm:pt modelId="{0174EC31-65D8-48FD-B566-099114271957}" type="pres">
      <dgm:prSet presAssocID="{48B91348-1037-43CC-8277-CF3623AAD236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105DA45D-140E-4735-B6A8-47DD3F88E557}" type="pres">
      <dgm:prSet presAssocID="{48B91348-1037-43CC-8277-CF3623AAD236}" presName="childText" presStyleLbl="revTx" presStyleIdx="2" presStyleCnt="5">
        <dgm:presLayoutVars>
          <dgm:bulletEnabled val="1"/>
        </dgm:presLayoutVars>
      </dgm:prSet>
      <dgm:spPr/>
    </dgm:pt>
    <dgm:pt modelId="{A38AA8EC-A6DA-4BBE-B4CA-387FC812ABF5}" type="pres">
      <dgm:prSet presAssocID="{C7B12F75-8F96-4137-B590-C056009434B7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A4982727-9804-4999-91DB-652C4A80C368}" type="pres">
      <dgm:prSet presAssocID="{C7B12F75-8F96-4137-B590-C056009434B7}" presName="childText" presStyleLbl="revTx" presStyleIdx="3" presStyleCnt="5">
        <dgm:presLayoutVars>
          <dgm:bulletEnabled val="1"/>
        </dgm:presLayoutVars>
      </dgm:prSet>
      <dgm:spPr/>
    </dgm:pt>
    <dgm:pt modelId="{CCE9FFAA-B887-4213-9F75-699A524B6408}" type="pres">
      <dgm:prSet presAssocID="{54020E6A-8EF6-4EB6-B83C-59EA2CBBEB3F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0603D6F9-AE98-416E-AE47-6E730C291BFE}" type="pres">
      <dgm:prSet presAssocID="{54020E6A-8EF6-4EB6-B83C-59EA2CBBEB3F}" presName="childText" presStyleLbl="revTx" presStyleIdx="4" presStyleCnt="5">
        <dgm:presLayoutVars>
          <dgm:bulletEnabled val="1"/>
        </dgm:presLayoutVars>
      </dgm:prSet>
      <dgm:spPr/>
    </dgm:pt>
  </dgm:ptLst>
  <dgm:cxnLst>
    <dgm:cxn modelId="{23740501-A74D-4515-BA4C-CF1A1C28C489}" type="presOf" srcId="{C7B12F75-8F96-4137-B590-C056009434B7}" destId="{A38AA8EC-A6DA-4BBE-B4CA-387FC812ABF5}" srcOrd="0" destOrd="0" presId="urn:microsoft.com/office/officeart/2005/8/layout/vList2"/>
    <dgm:cxn modelId="{A0E42A0B-9A26-4139-A9BE-8B9172E1EA62}" srcId="{53801C41-0674-4D3D-854F-BA8F5B94B9C7}" destId="{54020E6A-8EF6-4EB6-B83C-59EA2CBBEB3F}" srcOrd="4" destOrd="0" parTransId="{9F1CF627-5826-4B1F-8F4B-9E48BF29BD85}" sibTransId="{0A4FA5C0-1472-472B-8CCE-BDBB369B716E}"/>
    <dgm:cxn modelId="{C9F4EF0D-D88F-491A-9464-AB634A5E51DE}" srcId="{137A1DB4-7106-4C05-BE4D-06A122C52EB9}" destId="{DED2FBE1-ACDF-46B5-A8C9-B8C287B12BFC}" srcOrd="0" destOrd="0" parTransId="{CBD8EB2F-90E4-442D-92AC-4F6657FCFC9B}" sibTransId="{E8814D6A-4C89-47F1-997F-3FF8B9F4B6E5}"/>
    <dgm:cxn modelId="{09CF320E-073E-476F-A02D-09F6D5215EC2}" srcId="{54020E6A-8EF6-4EB6-B83C-59EA2CBBEB3F}" destId="{DCF30E6C-1ABD-4D42-8C90-33A8443C805E}" srcOrd="0" destOrd="0" parTransId="{CE755F7E-B65F-4A61-9D57-EFFF6B2D5635}" sibTransId="{AEF863DA-BC1E-419D-8928-CAD2B79D7872}"/>
    <dgm:cxn modelId="{C5FB0325-1D6F-4264-B490-CBF18E2CF062}" type="presOf" srcId="{54020E6A-8EF6-4EB6-B83C-59EA2CBBEB3F}" destId="{CCE9FFAA-B887-4213-9F75-699A524B6408}" srcOrd="0" destOrd="0" presId="urn:microsoft.com/office/officeart/2005/8/layout/vList2"/>
    <dgm:cxn modelId="{CADA9F27-7BBF-4DF9-92F5-7E3046AAFAD1}" type="presOf" srcId="{137A1DB4-7106-4C05-BE4D-06A122C52EB9}" destId="{9A4A8CF2-BC73-4571-A983-555C2B5A81C7}" srcOrd="0" destOrd="0" presId="urn:microsoft.com/office/officeart/2005/8/layout/vList2"/>
    <dgm:cxn modelId="{C2A25460-082D-4E2A-8D12-70AF5B754FB7}" type="presOf" srcId="{9F3989B5-FF77-4310-893F-B53FFA5102CB}" destId="{105DA45D-140E-4735-B6A8-47DD3F88E557}" srcOrd="0" destOrd="0" presId="urn:microsoft.com/office/officeart/2005/8/layout/vList2"/>
    <dgm:cxn modelId="{36F12041-707E-46D2-94A1-1442E1358376}" srcId="{53801C41-0674-4D3D-854F-BA8F5B94B9C7}" destId="{C7B12F75-8F96-4137-B590-C056009434B7}" srcOrd="3" destOrd="0" parTransId="{4FDB3BD9-BCA8-4BB7-880E-96E1BD125975}" sibTransId="{AB6D5C62-FE1C-4B24-A20B-D68F1895FD8D}"/>
    <dgm:cxn modelId="{29896F43-2551-47B3-90D6-873E76C5249F}" srcId="{48B91348-1037-43CC-8277-CF3623AAD236}" destId="{9F3989B5-FF77-4310-893F-B53FFA5102CB}" srcOrd="0" destOrd="0" parTransId="{0D8FE10F-D6CE-47FB-A3FA-5A93C3028F72}" sibTransId="{F147CA88-F27E-4D9D-ADFC-55C882B7B64A}"/>
    <dgm:cxn modelId="{35AA2548-65DA-4FAF-954E-37767458D1C3}" type="presOf" srcId="{61604574-BD78-4078-81DD-C9D7A7669550}" destId="{39414DD1-CE95-4E15-8E60-E771E4AB06C1}" srcOrd="0" destOrd="0" presId="urn:microsoft.com/office/officeart/2005/8/layout/vList2"/>
    <dgm:cxn modelId="{3A4EEA49-B988-4610-B60E-39C8ED9E717A}" type="presOf" srcId="{48B91348-1037-43CC-8277-CF3623AAD236}" destId="{0174EC31-65D8-48FD-B566-099114271957}" srcOrd="0" destOrd="0" presId="urn:microsoft.com/office/officeart/2005/8/layout/vList2"/>
    <dgm:cxn modelId="{54440055-12CE-440A-B703-F8518C73177F}" type="presOf" srcId="{DCF30E6C-1ABD-4D42-8C90-33A8443C805E}" destId="{0603D6F9-AE98-416E-AE47-6E730C291BFE}" srcOrd="0" destOrd="0" presId="urn:microsoft.com/office/officeart/2005/8/layout/vList2"/>
    <dgm:cxn modelId="{AFF3DF7F-B875-47FE-B143-31DFF312BD30}" type="presOf" srcId="{197B4DFF-4B13-45A2-AFB2-89AD93BC371E}" destId="{A4982727-9804-4999-91DB-652C4A80C368}" srcOrd="0" destOrd="0" presId="urn:microsoft.com/office/officeart/2005/8/layout/vList2"/>
    <dgm:cxn modelId="{76EE6B84-3F3D-4004-A4DC-84BA0F3AE64C}" srcId="{C7B12F75-8F96-4137-B590-C056009434B7}" destId="{197B4DFF-4B13-45A2-AFB2-89AD93BC371E}" srcOrd="0" destOrd="0" parTransId="{B800D651-6906-4D5F-AC29-E5C3E828BA97}" sibTransId="{10A8BF51-FC32-46AA-9FD7-01B673290BD3}"/>
    <dgm:cxn modelId="{A48C6F8D-DCA5-4BD4-9BCB-6857C1A740F7}" srcId="{53801C41-0674-4D3D-854F-BA8F5B94B9C7}" destId="{61604574-BD78-4078-81DD-C9D7A7669550}" srcOrd="1" destOrd="0" parTransId="{56B92892-F0AC-47D8-B461-A80F8470D01A}" sibTransId="{00B590AC-E9D0-4E71-930A-00C946A6D254}"/>
    <dgm:cxn modelId="{C9842790-2E7D-40C8-9AAA-2580B81D2910}" srcId="{61604574-BD78-4078-81DD-C9D7A7669550}" destId="{2E74DBC2-B7F8-411B-9071-00C3BC71B29E}" srcOrd="0" destOrd="0" parTransId="{114EAD79-D5E0-49D9-B169-651C895DF926}" sibTransId="{D2C7F82C-6F2E-461B-9AA5-1DA9FB3C589A}"/>
    <dgm:cxn modelId="{72366B96-4AAA-486F-8E47-9F76B035B5F1}" type="presOf" srcId="{2E74DBC2-B7F8-411B-9071-00C3BC71B29E}" destId="{646303D2-5741-47AF-A321-FDDEE9D4E81A}" srcOrd="0" destOrd="0" presId="urn:microsoft.com/office/officeart/2005/8/layout/vList2"/>
    <dgm:cxn modelId="{79E247A7-5975-4CB4-AC9C-B333514D7984}" type="presOf" srcId="{DED2FBE1-ACDF-46B5-A8C9-B8C287B12BFC}" destId="{AA8E545C-6C55-47FF-AA27-E31D773274CC}" srcOrd="0" destOrd="0" presId="urn:microsoft.com/office/officeart/2005/8/layout/vList2"/>
    <dgm:cxn modelId="{F52D8CBA-C43B-4C53-BC4D-281C10850C41}" srcId="{53801C41-0674-4D3D-854F-BA8F5B94B9C7}" destId="{137A1DB4-7106-4C05-BE4D-06A122C52EB9}" srcOrd="0" destOrd="0" parTransId="{7993B50F-4BAC-49A9-8E04-6F5BA307837C}" sibTransId="{4DB69177-9F20-41F4-875A-17DD81A862E3}"/>
    <dgm:cxn modelId="{B8A577F7-A904-47B2-ADA9-C9007E3A3820}" type="presOf" srcId="{53801C41-0674-4D3D-854F-BA8F5B94B9C7}" destId="{E4439618-DACA-45B3-AB01-26575FEB4CFD}" srcOrd="0" destOrd="0" presId="urn:microsoft.com/office/officeart/2005/8/layout/vList2"/>
    <dgm:cxn modelId="{8CD0DAF9-1B3A-4AFE-A9B9-211BA4B436AB}" srcId="{53801C41-0674-4D3D-854F-BA8F5B94B9C7}" destId="{48B91348-1037-43CC-8277-CF3623AAD236}" srcOrd="2" destOrd="0" parTransId="{D5F1269B-555B-49A8-9689-0BE887702E15}" sibTransId="{C24EE2F9-588A-4A3C-9377-52BB160B72E1}"/>
    <dgm:cxn modelId="{CF55C2BA-8FBB-4E79-81BC-2873D2E1F28E}" type="presParOf" srcId="{E4439618-DACA-45B3-AB01-26575FEB4CFD}" destId="{9A4A8CF2-BC73-4571-A983-555C2B5A81C7}" srcOrd="0" destOrd="0" presId="urn:microsoft.com/office/officeart/2005/8/layout/vList2"/>
    <dgm:cxn modelId="{56D6431C-48C6-4A6E-8F90-45B67AFA91F4}" type="presParOf" srcId="{E4439618-DACA-45B3-AB01-26575FEB4CFD}" destId="{AA8E545C-6C55-47FF-AA27-E31D773274CC}" srcOrd="1" destOrd="0" presId="urn:microsoft.com/office/officeart/2005/8/layout/vList2"/>
    <dgm:cxn modelId="{D88524BD-55DE-4B9B-B5AD-0735A362F619}" type="presParOf" srcId="{E4439618-DACA-45B3-AB01-26575FEB4CFD}" destId="{39414DD1-CE95-4E15-8E60-E771E4AB06C1}" srcOrd="2" destOrd="0" presId="urn:microsoft.com/office/officeart/2005/8/layout/vList2"/>
    <dgm:cxn modelId="{E487C7EF-2CF9-4DFC-B803-F35F1090291C}" type="presParOf" srcId="{E4439618-DACA-45B3-AB01-26575FEB4CFD}" destId="{646303D2-5741-47AF-A321-FDDEE9D4E81A}" srcOrd="3" destOrd="0" presId="urn:microsoft.com/office/officeart/2005/8/layout/vList2"/>
    <dgm:cxn modelId="{346998AF-EC5F-4903-AD98-2B67F8E51FBE}" type="presParOf" srcId="{E4439618-DACA-45B3-AB01-26575FEB4CFD}" destId="{0174EC31-65D8-48FD-B566-099114271957}" srcOrd="4" destOrd="0" presId="urn:microsoft.com/office/officeart/2005/8/layout/vList2"/>
    <dgm:cxn modelId="{D8656208-6816-40F8-9DB3-A3BB816CD293}" type="presParOf" srcId="{E4439618-DACA-45B3-AB01-26575FEB4CFD}" destId="{105DA45D-140E-4735-B6A8-47DD3F88E557}" srcOrd="5" destOrd="0" presId="urn:microsoft.com/office/officeart/2005/8/layout/vList2"/>
    <dgm:cxn modelId="{6284D9B7-FC70-4163-880B-50CB24F03211}" type="presParOf" srcId="{E4439618-DACA-45B3-AB01-26575FEB4CFD}" destId="{A38AA8EC-A6DA-4BBE-B4CA-387FC812ABF5}" srcOrd="6" destOrd="0" presId="urn:microsoft.com/office/officeart/2005/8/layout/vList2"/>
    <dgm:cxn modelId="{C159D3F2-B782-4FFD-AEA2-5DAD818D28E9}" type="presParOf" srcId="{E4439618-DACA-45B3-AB01-26575FEB4CFD}" destId="{A4982727-9804-4999-91DB-652C4A80C368}" srcOrd="7" destOrd="0" presId="urn:microsoft.com/office/officeart/2005/8/layout/vList2"/>
    <dgm:cxn modelId="{359A36A8-C1B5-4F61-AE78-6301CF98284F}" type="presParOf" srcId="{E4439618-DACA-45B3-AB01-26575FEB4CFD}" destId="{CCE9FFAA-B887-4213-9F75-699A524B6408}" srcOrd="8" destOrd="0" presId="urn:microsoft.com/office/officeart/2005/8/layout/vList2"/>
    <dgm:cxn modelId="{A6EBAF5B-9EB0-42D2-8868-B9EBDE69E522}" type="presParOf" srcId="{E4439618-DACA-45B3-AB01-26575FEB4CFD}" destId="{0603D6F9-AE98-416E-AE47-6E730C291BFE}" srcOrd="9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456B2C0C-7DEA-4922-BA2D-9CFF8ED99617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7ED5877-D795-4CC6-BD66-2A3551602A57}">
      <dgm:prSet/>
      <dgm:spPr/>
      <dgm:t>
        <a:bodyPr/>
        <a:lstStyle/>
        <a:p>
          <a:r>
            <a:rPr lang="en-PK" b="1" i="0" baseline="0"/>
            <a:t>Quick Deployment</a:t>
          </a:r>
          <a:r>
            <a:rPr lang="en-PK" b="0" i="0" baseline="0"/>
            <a:t>:</a:t>
          </a:r>
          <a:endParaRPr lang="en-US"/>
        </a:p>
      </dgm:t>
    </dgm:pt>
    <dgm:pt modelId="{484A406B-D7C1-4E0B-A1EF-BDDDD350086B}" type="parTrans" cxnId="{796A3695-386D-4012-B8F1-13942059CD27}">
      <dgm:prSet/>
      <dgm:spPr/>
      <dgm:t>
        <a:bodyPr/>
        <a:lstStyle/>
        <a:p>
          <a:endParaRPr lang="en-US"/>
        </a:p>
      </dgm:t>
    </dgm:pt>
    <dgm:pt modelId="{39A55ED7-9166-4E75-946A-CEE139F65204}" type="sibTrans" cxnId="{796A3695-386D-4012-B8F1-13942059CD27}">
      <dgm:prSet/>
      <dgm:spPr/>
      <dgm:t>
        <a:bodyPr/>
        <a:lstStyle/>
        <a:p>
          <a:endParaRPr lang="en-US"/>
        </a:p>
      </dgm:t>
    </dgm:pt>
    <dgm:pt modelId="{F401C4AE-89DA-4DFC-B8A5-1CCBE94AA646}">
      <dgm:prSet/>
      <dgm:spPr/>
      <dgm:t>
        <a:bodyPr/>
        <a:lstStyle/>
        <a:p>
          <a:pPr>
            <a:lnSpc>
              <a:spcPct val="100000"/>
            </a:lnSpc>
          </a:pPr>
          <a:r>
            <a:rPr lang="en-PK" b="0" i="0" baseline="0"/>
            <a:t>Cloud computing allows rapid deployment of applications and services, giving businesses a competitive edge.</a:t>
          </a:r>
          <a:endParaRPr lang="en-US"/>
        </a:p>
      </dgm:t>
    </dgm:pt>
    <dgm:pt modelId="{C88A3170-FCFB-41C5-8591-0B5846F126A0}" type="parTrans" cxnId="{5A49C46C-FF42-4AB3-9412-70D52AFF93C7}">
      <dgm:prSet/>
      <dgm:spPr/>
      <dgm:t>
        <a:bodyPr/>
        <a:lstStyle/>
        <a:p>
          <a:endParaRPr lang="en-US"/>
        </a:p>
      </dgm:t>
    </dgm:pt>
    <dgm:pt modelId="{C6A8BC7A-713A-40E5-9E29-0A5065472BAB}" type="sibTrans" cxnId="{5A49C46C-FF42-4AB3-9412-70D52AFF93C7}">
      <dgm:prSet/>
      <dgm:spPr/>
      <dgm:t>
        <a:bodyPr/>
        <a:lstStyle/>
        <a:p>
          <a:endParaRPr lang="en-US"/>
        </a:p>
      </dgm:t>
    </dgm:pt>
    <dgm:pt modelId="{7CABE3E3-B516-4A54-9D72-AB713E16D791}">
      <dgm:prSet/>
      <dgm:spPr/>
      <dgm:t>
        <a:bodyPr/>
        <a:lstStyle/>
        <a:p>
          <a:r>
            <a:rPr lang="en-PK" b="1" i="0" baseline="0"/>
            <a:t>Automatic Software Updates</a:t>
          </a:r>
          <a:r>
            <a:rPr lang="en-PK" b="0" i="0" baseline="0"/>
            <a:t>:</a:t>
          </a:r>
          <a:r>
            <a:rPr lang="en-US" b="0" i="0" baseline="0"/>
            <a:t> </a:t>
          </a:r>
          <a:endParaRPr lang="en-US"/>
        </a:p>
      </dgm:t>
    </dgm:pt>
    <dgm:pt modelId="{F32584E5-53C3-42BE-8F95-8A6F50B55068}" type="parTrans" cxnId="{CC4A00FA-91F3-4443-B831-70A1394CCA29}">
      <dgm:prSet/>
      <dgm:spPr/>
      <dgm:t>
        <a:bodyPr/>
        <a:lstStyle/>
        <a:p>
          <a:endParaRPr lang="en-US"/>
        </a:p>
      </dgm:t>
    </dgm:pt>
    <dgm:pt modelId="{AB5020F3-F2ED-4A77-895A-3CC62B789B0D}" type="sibTrans" cxnId="{CC4A00FA-91F3-4443-B831-70A1394CCA29}">
      <dgm:prSet/>
      <dgm:spPr/>
      <dgm:t>
        <a:bodyPr/>
        <a:lstStyle/>
        <a:p>
          <a:endParaRPr lang="en-US"/>
        </a:p>
      </dgm:t>
    </dgm:pt>
    <dgm:pt modelId="{1DEE7270-4847-4A99-801C-414D0074055A}">
      <dgm:prSet/>
      <dgm:spPr/>
      <dgm:t>
        <a:bodyPr/>
        <a:lstStyle/>
        <a:p>
          <a:pPr>
            <a:lnSpc>
              <a:spcPct val="100000"/>
            </a:lnSpc>
          </a:pPr>
          <a:r>
            <a:rPr lang="en-PK" b="0" i="0" baseline="0"/>
            <a:t>Software updates are automatic, ensuring users always have the latest version without manual intervention.</a:t>
          </a:r>
          <a:endParaRPr lang="en-US"/>
        </a:p>
      </dgm:t>
    </dgm:pt>
    <dgm:pt modelId="{89722FAB-1C2B-480D-B9D5-F5D78BDC4681}" type="parTrans" cxnId="{55F219DD-7618-428F-8247-76CFBED87262}">
      <dgm:prSet/>
      <dgm:spPr/>
      <dgm:t>
        <a:bodyPr/>
        <a:lstStyle/>
        <a:p>
          <a:endParaRPr lang="en-US"/>
        </a:p>
      </dgm:t>
    </dgm:pt>
    <dgm:pt modelId="{A9BF29E2-B7CE-4661-9DFA-3F9E5F9ED36A}" type="sibTrans" cxnId="{55F219DD-7618-428F-8247-76CFBED87262}">
      <dgm:prSet/>
      <dgm:spPr/>
      <dgm:t>
        <a:bodyPr/>
        <a:lstStyle/>
        <a:p>
          <a:endParaRPr lang="en-US"/>
        </a:p>
      </dgm:t>
    </dgm:pt>
    <dgm:pt modelId="{EAFDA537-341D-408D-84C3-A50BB36E5922}">
      <dgm:prSet/>
      <dgm:spPr/>
      <dgm:t>
        <a:bodyPr/>
        <a:lstStyle/>
        <a:p>
          <a:r>
            <a:rPr lang="en-PK" b="1" i="0" baseline="0"/>
            <a:t>No License Procurement</a:t>
          </a:r>
          <a:r>
            <a:rPr lang="en-PK" b="0" i="0" baseline="0"/>
            <a:t>:</a:t>
          </a:r>
          <a:endParaRPr lang="en-US"/>
        </a:p>
      </dgm:t>
    </dgm:pt>
    <dgm:pt modelId="{EF64193F-5552-4675-BBC0-620F9D891CB8}" type="parTrans" cxnId="{B72D9C45-9B20-4B14-A6C0-167D51769A8A}">
      <dgm:prSet/>
      <dgm:spPr/>
      <dgm:t>
        <a:bodyPr/>
        <a:lstStyle/>
        <a:p>
          <a:endParaRPr lang="en-US"/>
        </a:p>
      </dgm:t>
    </dgm:pt>
    <dgm:pt modelId="{123AF305-C757-4D45-856F-4EE1E2899D34}" type="sibTrans" cxnId="{B72D9C45-9B20-4B14-A6C0-167D51769A8A}">
      <dgm:prSet/>
      <dgm:spPr/>
      <dgm:t>
        <a:bodyPr/>
        <a:lstStyle/>
        <a:p>
          <a:endParaRPr lang="en-US"/>
        </a:p>
      </dgm:t>
    </dgm:pt>
    <dgm:pt modelId="{9A2E58D4-1774-47F3-8B43-90C74BBADC0F}">
      <dgm:prSet/>
      <dgm:spPr/>
      <dgm:t>
        <a:bodyPr/>
        <a:lstStyle/>
        <a:p>
          <a:pPr>
            <a:lnSpc>
              <a:spcPct val="100000"/>
            </a:lnSpc>
          </a:pPr>
          <a:r>
            <a:rPr lang="en-PK" b="0" i="0" baseline="0"/>
            <a:t>Users pay for software as they use it, eliminating the need for long-term software licensing agreements.</a:t>
          </a:r>
          <a:endParaRPr lang="en-US"/>
        </a:p>
      </dgm:t>
    </dgm:pt>
    <dgm:pt modelId="{F9055472-E4B0-4B75-A3B6-ACCE39A952D7}" type="parTrans" cxnId="{08418342-ACBD-4F7C-B282-EEE592AFF987}">
      <dgm:prSet/>
      <dgm:spPr/>
      <dgm:t>
        <a:bodyPr/>
        <a:lstStyle/>
        <a:p>
          <a:endParaRPr lang="en-US"/>
        </a:p>
      </dgm:t>
    </dgm:pt>
    <dgm:pt modelId="{5A0CA48E-D0C7-4785-9BC4-7543216E22DD}" type="sibTrans" cxnId="{08418342-ACBD-4F7C-B282-EEE592AFF987}">
      <dgm:prSet/>
      <dgm:spPr/>
      <dgm:t>
        <a:bodyPr/>
        <a:lstStyle/>
        <a:p>
          <a:endParaRPr lang="en-US"/>
        </a:p>
      </dgm:t>
    </dgm:pt>
    <dgm:pt modelId="{4B9212A0-3132-4C66-8F18-412CA2A2410B}">
      <dgm:prSet/>
      <dgm:spPr/>
      <dgm:t>
        <a:bodyPr/>
        <a:lstStyle/>
        <a:p>
          <a:r>
            <a:rPr lang="en-PK" b="1" i="0" baseline="0"/>
            <a:t>Safety against Disaster</a:t>
          </a:r>
          <a:r>
            <a:rPr lang="en-PK" b="0" i="0" baseline="0"/>
            <a:t>:</a:t>
          </a:r>
          <a:endParaRPr lang="en-US"/>
        </a:p>
      </dgm:t>
    </dgm:pt>
    <dgm:pt modelId="{30C1D105-5262-47B8-881B-EEAC1DFEE2F6}" type="parTrans" cxnId="{8AE9DDE1-D44F-4528-AA9E-856412C16457}">
      <dgm:prSet/>
      <dgm:spPr/>
      <dgm:t>
        <a:bodyPr/>
        <a:lstStyle/>
        <a:p>
          <a:endParaRPr lang="en-US"/>
        </a:p>
      </dgm:t>
    </dgm:pt>
    <dgm:pt modelId="{099F8AD4-B5A0-4B6C-89CC-CF60A3C71236}" type="sibTrans" cxnId="{8AE9DDE1-D44F-4528-AA9E-856412C16457}">
      <dgm:prSet/>
      <dgm:spPr/>
      <dgm:t>
        <a:bodyPr/>
        <a:lstStyle/>
        <a:p>
          <a:endParaRPr lang="en-US"/>
        </a:p>
      </dgm:t>
    </dgm:pt>
    <dgm:pt modelId="{B3B39216-FFDE-4DCB-9E4A-038979913128}">
      <dgm:prSet/>
      <dgm:spPr/>
      <dgm:t>
        <a:bodyPr/>
        <a:lstStyle/>
        <a:p>
          <a:pPr>
            <a:lnSpc>
              <a:spcPct val="100000"/>
            </a:lnSpc>
          </a:pPr>
          <a:r>
            <a:rPr lang="en-PK" b="0" i="0" baseline="0"/>
            <a:t>Cloud services have robust recovery systems, ensuring data and systems are better protected against disasters.</a:t>
          </a:r>
          <a:endParaRPr lang="en-US"/>
        </a:p>
      </dgm:t>
    </dgm:pt>
    <dgm:pt modelId="{374C2C77-83CA-486D-99A8-9F3FD9EA92A9}" type="parTrans" cxnId="{DAD1F9D9-2A56-4E22-8EAA-B0FA486F736A}">
      <dgm:prSet/>
      <dgm:spPr/>
      <dgm:t>
        <a:bodyPr/>
        <a:lstStyle/>
        <a:p>
          <a:endParaRPr lang="en-US"/>
        </a:p>
      </dgm:t>
    </dgm:pt>
    <dgm:pt modelId="{58E034D8-7FEF-4787-BA8E-C8F5A4131E8F}" type="sibTrans" cxnId="{DAD1F9D9-2A56-4E22-8EAA-B0FA486F736A}">
      <dgm:prSet/>
      <dgm:spPr/>
      <dgm:t>
        <a:bodyPr/>
        <a:lstStyle/>
        <a:p>
          <a:endParaRPr lang="en-US"/>
        </a:p>
      </dgm:t>
    </dgm:pt>
    <dgm:pt modelId="{0242C3ED-D64B-49F5-8DFB-33924F5BA7BA}">
      <dgm:prSet/>
      <dgm:spPr/>
      <dgm:t>
        <a:bodyPr/>
        <a:lstStyle/>
        <a:p>
          <a:r>
            <a:rPr lang="en-PK" b="1" i="0" baseline="0"/>
            <a:t>Environment Friendly</a:t>
          </a:r>
          <a:r>
            <a:rPr lang="en-PK" b="0" i="0" baseline="0"/>
            <a:t>:</a:t>
          </a:r>
          <a:endParaRPr lang="en-US"/>
        </a:p>
      </dgm:t>
    </dgm:pt>
    <dgm:pt modelId="{993AE5F0-AD9E-4017-AAE3-64F430D20259}" type="parTrans" cxnId="{9FF3C1A2-567C-4DEC-9A77-CE1DC4A2B46A}">
      <dgm:prSet/>
      <dgm:spPr/>
      <dgm:t>
        <a:bodyPr/>
        <a:lstStyle/>
        <a:p>
          <a:endParaRPr lang="en-US"/>
        </a:p>
      </dgm:t>
    </dgm:pt>
    <dgm:pt modelId="{2407752F-078F-4F10-9509-2449D792ADA3}" type="sibTrans" cxnId="{9FF3C1A2-567C-4DEC-9A77-CE1DC4A2B46A}">
      <dgm:prSet/>
      <dgm:spPr/>
      <dgm:t>
        <a:bodyPr/>
        <a:lstStyle/>
        <a:p>
          <a:endParaRPr lang="en-US"/>
        </a:p>
      </dgm:t>
    </dgm:pt>
    <dgm:pt modelId="{D79289C1-0F1F-4E03-BA6C-B7F71AA027A9}">
      <dgm:prSet/>
      <dgm:spPr/>
      <dgm:t>
        <a:bodyPr/>
        <a:lstStyle/>
        <a:p>
          <a:pPr>
            <a:lnSpc>
              <a:spcPct val="100000"/>
            </a:lnSpc>
          </a:pPr>
          <a:r>
            <a:rPr lang="en-PK" b="0" i="0" baseline="0"/>
            <a:t>Cloud computing minimizes resource usage and reduces e-waste, contributing to a lower carbon footprint.</a:t>
          </a:r>
          <a:endParaRPr lang="en-US"/>
        </a:p>
      </dgm:t>
    </dgm:pt>
    <dgm:pt modelId="{2A8E2724-8EED-40C0-954D-70E24C8B9CED}" type="parTrans" cxnId="{39F65FBF-6FE5-41AA-9475-2988E9FB5AF4}">
      <dgm:prSet/>
      <dgm:spPr/>
      <dgm:t>
        <a:bodyPr/>
        <a:lstStyle/>
        <a:p>
          <a:endParaRPr lang="en-US"/>
        </a:p>
      </dgm:t>
    </dgm:pt>
    <dgm:pt modelId="{5F6E63A7-7630-45E6-97C9-D6CFDBD4FA7A}" type="sibTrans" cxnId="{39F65FBF-6FE5-41AA-9475-2988E9FB5AF4}">
      <dgm:prSet/>
      <dgm:spPr/>
      <dgm:t>
        <a:bodyPr/>
        <a:lstStyle/>
        <a:p>
          <a:endParaRPr lang="en-US"/>
        </a:p>
      </dgm:t>
    </dgm:pt>
    <dgm:pt modelId="{2C23B1CD-BA60-4128-8C09-E66F9EC8562B}" type="pres">
      <dgm:prSet presAssocID="{456B2C0C-7DEA-4922-BA2D-9CFF8ED99617}" presName="linear" presStyleCnt="0">
        <dgm:presLayoutVars>
          <dgm:animLvl val="lvl"/>
          <dgm:resizeHandles val="exact"/>
        </dgm:presLayoutVars>
      </dgm:prSet>
      <dgm:spPr/>
    </dgm:pt>
    <dgm:pt modelId="{CAC17EF9-646D-414D-82E3-78032048EFE0}" type="pres">
      <dgm:prSet presAssocID="{27ED5877-D795-4CC6-BD66-2A3551602A57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6E18694B-2112-439F-8AF9-A959BEA49BDF}" type="pres">
      <dgm:prSet presAssocID="{27ED5877-D795-4CC6-BD66-2A3551602A57}" presName="childText" presStyleLbl="revTx" presStyleIdx="0" presStyleCnt="5">
        <dgm:presLayoutVars>
          <dgm:bulletEnabled val="1"/>
        </dgm:presLayoutVars>
      </dgm:prSet>
      <dgm:spPr/>
    </dgm:pt>
    <dgm:pt modelId="{72A53E15-FACC-43A6-9A3B-8487BA3D5554}" type="pres">
      <dgm:prSet presAssocID="{7CABE3E3-B516-4A54-9D72-AB713E16D791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A3C68311-8066-4A40-97B7-6F60D1CA0F6E}" type="pres">
      <dgm:prSet presAssocID="{7CABE3E3-B516-4A54-9D72-AB713E16D791}" presName="childText" presStyleLbl="revTx" presStyleIdx="1" presStyleCnt="5">
        <dgm:presLayoutVars>
          <dgm:bulletEnabled val="1"/>
        </dgm:presLayoutVars>
      </dgm:prSet>
      <dgm:spPr/>
    </dgm:pt>
    <dgm:pt modelId="{420810EB-C619-4002-8040-76E6FF56CB00}" type="pres">
      <dgm:prSet presAssocID="{EAFDA537-341D-408D-84C3-A50BB36E5922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065BF473-1D82-4337-884B-2024A5E635BD}" type="pres">
      <dgm:prSet presAssocID="{EAFDA537-341D-408D-84C3-A50BB36E5922}" presName="childText" presStyleLbl="revTx" presStyleIdx="2" presStyleCnt="5">
        <dgm:presLayoutVars>
          <dgm:bulletEnabled val="1"/>
        </dgm:presLayoutVars>
      </dgm:prSet>
      <dgm:spPr/>
    </dgm:pt>
    <dgm:pt modelId="{D5E311FA-563A-406F-8382-B997F008E38E}" type="pres">
      <dgm:prSet presAssocID="{4B9212A0-3132-4C66-8F18-412CA2A2410B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0AA4526A-C09B-4B06-9516-3E869E082896}" type="pres">
      <dgm:prSet presAssocID="{4B9212A0-3132-4C66-8F18-412CA2A2410B}" presName="childText" presStyleLbl="revTx" presStyleIdx="3" presStyleCnt="5">
        <dgm:presLayoutVars>
          <dgm:bulletEnabled val="1"/>
        </dgm:presLayoutVars>
      </dgm:prSet>
      <dgm:spPr/>
    </dgm:pt>
    <dgm:pt modelId="{4E9D2B79-1F0E-4F7B-8895-429C1E229017}" type="pres">
      <dgm:prSet presAssocID="{0242C3ED-D64B-49F5-8DFB-33924F5BA7BA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02053004-F501-4D16-A938-A1AEDC52AEF0}" type="pres">
      <dgm:prSet presAssocID="{0242C3ED-D64B-49F5-8DFB-33924F5BA7BA}" presName="childText" presStyleLbl="revTx" presStyleIdx="4" presStyleCnt="5">
        <dgm:presLayoutVars>
          <dgm:bulletEnabled val="1"/>
        </dgm:presLayoutVars>
      </dgm:prSet>
      <dgm:spPr/>
    </dgm:pt>
  </dgm:ptLst>
  <dgm:cxnLst>
    <dgm:cxn modelId="{57D11507-2FF7-41D2-BBF9-C5B3AA5B63D6}" type="presOf" srcId="{B3B39216-FFDE-4DCB-9E4A-038979913128}" destId="{0AA4526A-C09B-4B06-9516-3E869E082896}" srcOrd="0" destOrd="0" presId="urn:microsoft.com/office/officeart/2005/8/layout/vList2"/>
    <dgm:cxn modelId="{08418342-ACBD-4F7C-B282-EEE592AFF987}" srcId="{EAFDA537-341D-408D-84C3-A50BB36E5922}" destId="{9A2E58D4-1774-47F3-8B43-90C74BBADC0F}" srcOrd="0" destOrd="0" parTransId="{F9055472-E4B0-4B75-A3B6-ACCE39A952D7}" sibTransId="{5A0CA48E-D0C7-4785-9BC4-7543216E22DD}"/>
    <dgm:cxn modelId="{B72D9C45-9B20-4B14-A6C0-167D51769A8A}" srcId="{456B2C0C-7DEA-4922-BA2D-9CFF8ED99617}" destId="{EAFDA537-341D-408D-84C3-A50BB36E5922}" srcOrd="2" destOrd="0" parTransId="{EF64193F-5552-4675-BBC0-620F9D891CB8}" sibTransId="{123AF305-C757-4D45-856F-4EE1E2899D34}"/>
    <dgm:cxn modelId="{5A49C46C-FF42-4AB3-9412-70D52AFF93C7}" srcId="{27ED5877-D795-4CC6-BD66-2A3551602A57}" destId="{F401C4AE-89DA-4DFC-B8A5-1CCBE94AA646}" srcOrd="0" destOrd="0" parTransId="{C88A3170-FCFB-41C5-8591-0B5846F126A0}" sibTransId="{C6A8BC7A-713A-40E5-9E29-0A5065472BAB}"/>
    <dgm:cxn modelId="{3947F16D-7A5A-43E9-B352-625357B11112}" type="presOf" srcId="{9A2E58D4-1774-47F3-8B43-90C74BBADC0F}" destId="{065BF473-1D82-4337-884B-2024A5E635BD}" srcOrd="0" destOrd="0" presId="urn:microsoft.com/office/officeart/2005/8/layout/vList2"/>
    <dgm:cxn modelId="{177A6F7C-22B4-48FF-8E09-F0751FCC3042}" type="presOf" srcId="{4B9212A0-3132-4C66-8F18-412CA2A2410B}" destId="{D5E311FA-563A-406F-8382-B997F008E38E}" srcOrd="0" destOrd="0" presId="urn:microsoft.com/office/officeart/2005/8/layout/vList2"/>
    <dgm:cxn modelId="{ED11377F-4031-4323-BA4B-0572B11D83FE}" type="presOf" srcId="{456B2C0C-7DEA-4922-BA2D-9CFF8ED99617}" destId="{2C23B1CD-BA60-4128-8C09-E66F9EC8562B}" srcOrd="0" destOrd="0" presId="urn:microsoft.com/office/officeart/2005/8/layout/vList2"/>
    <dgm:cxn modelId="{EF89ED8C-474F-40B6-B018-02E8A6CC44F1}" type="presOf" srcId="{27ED5877-D795-4CC6-BD66-2A3551602A57}" destId="{CAC17EF9-646D-414D-82E3-78032048EFE0}" srcOrd="0" destOrd="0" presId="urn:microsoft.com/office/officeart/2005/8/layout/vList2"/>
    <dgm:cxn modelId="{D93C9291-D193-42C0-AB0B-00B1B5647B98}" type="presOf" srcId="{EAFDA537-341D-408D-84C3-A50BB36E5922}" destId="{420810EB-C619-4002-8040-76E6FF56CB00}" srcOrd="0" destOrd="0" presId="urn:microsoft.com/office/officeart/2005/8/layout/vList2"/>
    <dgm:cxn modelId="{796A3695-386D-4012-B8F1-13942059CD27}" srcId="{456B2C0C-7DEA-4922-BA2D-9CFF8ED99617}" destId="{27ED5877-D795-4CC6-BD66-2A3551602A57}" srcOrd="0" destOrd="0" parTransId="{484A406B-D7C1-4E0B-A1EF-BDDDD350086B}" sibTransId="{39A55ED7-9166-4E75-946A-CEE139F65204}"/>
    <dgm:cxn modelId="{FCF18D98-5176-4BE5-B278-745B1559388B}" type="presOf" srcId="{0242C3ED-D64B-49F5-8DFB-33924F5BA7BA}" destId="{4E9D2B79-1F0E-4F7B-8895-429C1E229017}" srcOrd="0" destOrd="0" presId="urn:microsoft.com/office/officeart/2005/8/layout/vList2"/>
    <dgm:cxn modelId="{5316E1A1-2521-4E46-8E58-24D1E9099DD5}" type="presOf" srcId="{D79289C1-0F1F-4E03-BA6C-B7F71AA027A9}" destId="{02053004-F501-4D16-A938-A1AEDC52AEF0}" srcOrd="0" destOrd="0" presId="urn:microsoft.com/office/officeart/2005/8/layout/vList2"/>
    <dgm:cxn modelId="{9FF3C1A2-567C-4DEC-9A77-CE1DC4A2B46A}" srcId="{456B2C0C-7DEA-4922-BA2D-9CFF8ED99617}" destId="{0242C3ED-D64B-49F5-8DFB-33924F5BA7BA}" srcOrd="4" destOrd="0" parTransId="{993AE5F0-AD9E-4017-AAE3-64F430D20259}" sibTransId="{2407752F-078F-4F10-9509-2449D792ADA3}"/>
    <dgm:cxn modelId="{09BF9FBC-9789-4DE1-B00A-DABF15FA2501}" type="presOf" srcId="{F401C4AE-89DA-4DFC-B8A5-1CCBE94AA646}" destId="{6E18694B-2112-439F-8AF9-A959BEA49BDF}" srcOrd="0" destOrd="0" presId="urn:microsoft.com/office/officeart/2005/8/layout/vList2"/>
    <dgm:cxn modelId="{2D9D13BD-B72E-4141-AB16-A1359910E512}" type="presOf" srcId="{1DEE7270-4847-4A99-801C-414D0074055A}" destId="{A3C68311-8066-4A40-97B7-6F60D1CA0F6E}" srcOrd="0" destOrd="0" presId="urn:microsoft.com/office/officeart/2005/8/layout/vList2"/>
    <dgm:cxn modelId="{39F65FBF-6FE5-41AA-9475-2988E9FB5AF4}" srcId="{0242C3ED-D64B-49F5-8DFB-33924F5BA7BA}" destId="{D79289C1-0F1F-4E03-BA6C-B7F71AA027A9}" srcOrd="0" destOrd="0" parTransId="{2A8E2724-8EED-40C0-954D-70E24C8B9CED}" sibTransId="{5F6E63A7-7630-45E6-97C9-D6CFDBD4FA7A}"/>
    <dgm:cxn modelId="{41DB79C2-0640-4B68-B904-C70C1626B452}" type="presOf" srcId="{7CABE3E3-B516-4A54-9D72-AB713E16D791}" destId="{72A53E15-FACC-43A6-9A3B-8487BA3D5554}" srcOrd="0" destOrd="0" presId="urn:microsoft.com/office/officeart/2005/8/layout/vList2"/>
    <dgm:cxn modelId="{DAD1F9D9-2A56-4E22-8EAA-B0FA486F736A}" srcId="{4B9212A0-3132-4C66-8F18-412CA2A2410B}" destId="{B3B39216-FFDE-4DCB-9E4A-038979913128}" srcOrd="0" destOrd="0" parTransId="{374C2C77-83CA-486D-99A8-9F3FD9EA92A9}" sibTransId="{58E034D8-7FEF-4787-BA8E-C8F5A4131E8F}"/>
    <dgm:cxn modelId="{55F219DD-7618-428F-8247-76CFBED87262}" srcId="{7CABE3E3-B516-4A54-9D72-AB713E16D791}" destId="{1DEE7270-4847-4A99-801C-414D0074055A}" srcOrd="0" destOrd="0" parTransId="{89722FAB-1C2B-480D-B9D5-F5D78BDC4681}" sibTransId="{A9BF29E2-B7CE-4661-9DFA-3F9E5F9ED36A}"/>
    <dgm:cxn modelId="{8AE9DDE1-D44F-4528-AA9E-856412C16457}" srcId="{456B2C0C-7DEA-4922-BA2D-9CFF8ED99617}" destId="{4B9212A0-3132-4C66-8F18-412CA2A2410B}" srcOrd="3" destOrd="0" parTransId="{30C1D105-5262-47B8-881B-EEAC1DFEE2F6}" sibTransId="{099F8AD4-B5A0-4B6C-89CC-CF60A3C71236}"/>
    <dgm:cxn modelId="{CC4A00FA-91F3-4443-B831-70A1394CCA29}" srcId="{456B2C0C-7DEA-4922-BA2D-9CFF8ED99617}" destId="{7CABE3E3-B516-4A54-9D72-AB713E16D791}" srcOrd="1" destOrd="0" parTransId="{F32584E5-53C3-42BE-8F95-8A6F50B55068}" sibTransId="{AB5020F3-F2ED-4A77-895A-3CC62B789B0D}"/>
    <dgm:cxn modelId="{2E704B61-036C-4FD8-B485-9AD43A425902}" type="presParOf" srcId="{2C23B1CD-BA60-4128-8C09-E66F9EC8562B}" destId="{CAC17EF9-646D-414D-82E3-78032048EFE0}" srcOrd="0" destOrd="0" presId="urn:microsoft.com/office/officeart/2005/8/layout/vList2"/>
    <dgm:cxn modelId="{837DDB4B-4C94-4591-8798-37DC9E7FCC77}" type="presParOf" srcId="{2C23B1CD-BA60-4128-8C09-E66F9EC8562B}" destId="{6E18694B-2112-439F-8AF9-A959BEA49BDF}" srcOrd="1" destOrd="0" presId="urn:microsoft.com/office/officeart/2005/8/layout/vList2"/>
    <dgm:cxn modelId="{CD9E2DD7-0E8D-48A2-B30D-98A7BBC7A749}" type="presParOf" srcId="{2C23B1CD-BA60-4128-8C09-E66F9EC8562B}" destId="{72A53E15-FACC-43A6-9A3B-8487BA3D5554}" srcOrd="2" destOrd="0" presId="urn:microsoft.com/office/officeart/2005/8/layout/vList2"/>
    <dgm:cxn modelId="{25F34E94-8C8B-4FF3-8AB6-C4E05A56DC02}" type="presParOf" srcId="{2C23B1CD-BA60-4128-8C09-E66F9EC8562B}" destId="{A3C68311-8066-4A40-97B7-6F60D1CA0F6E}" srcOrd="3" destOrd="0" presId="urn:microsoft.com/office/officeart/2005/8/layout/vList2"/>
    <dgm:cxn modelId="{769A2406-8B3B-4C24-94FC-1F104603283C}" type="presParOf" srcId="{2C23B1CD-BA60-4128-8C09-E66F9EC8562B}" destId="{420810EB-C619-4002-8040-76E6FF56CB00}" srcOrd="4" destOrd="0" presId="urn:microsoft.com/office/officeart/2005/8/layout/vList2"/>
    <dgm:cxn modelId="{9000EBAD-FD1B-4EF8-A22E-D017FB51844D}" type="presParOf" srcId="{2C23B1CD-BA60-4128-8C09-E66F9EC8562B}" destId="{065BF473-1D82-4337-884B-2024A5E635BD}" srcOrd="5" destOrd="0" presId="urn:microsoft.com/office/officeart/2005/8/layout/vList2"/>
    <dgm:cxn modelId="{B788FCD3-F817-44A5-AB78-B28EA2F959CE}" type="presParOf" srcId="{2C23B1CD-BA60-4128-8C09-E66F9EC8562B}" destId="{D5E311FA-563A-406F-8382-B997F008E38E}" srcOrd="6" destOrd="0" presId="urn:microsoft.com/office/officeart/2005/8/layout/vList2"/>
    <dgm:cxn modelId="{1A19EE45-5413-4CDC-9FFD-35630FBC7C15}" type="presParOf" srcId="{2C23B1CD-BA60-4128-8C09-E66F9EC8562B}" destId="{0AA4526A-C09B-4B06-9516-3E869E082896}" srcOrd="7" destOrd="0" presId="urn:microsoft.com/office/officeart/2005/8/layout/vList2"/>
    <dgm:cxn modelId="{53A64AFF-AE82-4105-A2CB-FEC3090C78F0}" type="presParOf" srcId="{2C23B1CD-BA60-4128-8C09-E66F9EC8562B}" destId="{4E9D2B79-1F0E-4F7B-8895-429C1E229017}" srcOrd="8" destOrd="0" presId="urn:microsoft.com/office/officeart/2005/8/layout/vList2"/>
    <dgm:cxn modelId="{68E58EAE-5DDA-4AFA-8483-12C4DEC92E5B}" type="presParOf" srcId="{2C23B1CD-BA60-4128-8C09-E66F9EC8562B}" destId="{02053004-F501-4D16-A938-A1AEDC52AEF0}" srcOrd="9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89ABCA42-6A5B-4424-B298-EB6AA4E7D1A7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2CEC47FD-2CFD-4164-BC25-C2F5B20566A9}">
      <dgm:prSet/>
      <dgm:spPr/>
      <dgm:t>
        <a:bodyPr/>
        <a:lstStyle/>
        <a:p>
          <a:r>
            <a:rPr lang="en-PK" b="1" i="0" baseline="0" dirty="0"/>
            <a:t>Limited Portability between Cloud Providers</a:t>
          </a:r>
          <a:r>
            <a:rPr lang="en-PK" b="0" i="0" baseline="0" dirty="0"/>
            <a:t>:</a:t>
          </a:r>
          <a:endParaRPr lang="en-US" dirty="0"/>
        </a:p>
      </dgm:t>
    </dgm:pt>
    <dgm:pt modelId="{7AD43CA8-48FF-4909-94CF-7B0432315E1E}" type="parTrans" cxnId="{C7204655-BFAF-4A5D-A5D4-EE942AF61186}">
      <dgm:prSet/>
      <dgm:spPr/>
      <dgm:t>
        <a:bodyPr/>
        <a:lstStyle/>
        <a:p>
          <a:endParaRPr lang="en-US"/>
        </a:p>
      </dgm:t>
    </dgm:pt>
    <dgm:pt modelId="{D71A0565-5FDA-4C54-A227-0362CCFF6FC0}" type="sibTrans" cxnId="{C7204655-BFAF-4A5D-A5D4-EE942AF61186}">
      <dgm:prSet/>
      <dgm:spPr/>
      <dgm:t>
        <a:bodyPr/>
        <a:lstStyle/>
        <a:p>
          <a:endParaRPr lang="en-US"/>
        </a:p>
      </dgm:t>
    </dgm:pt>
    <dgm:pt modelId="{8D9204A6-A861-43F4-B448-3F99F9281962}">
      <dgm:prSet/>
      <dgm:spPr/>
      <dgm:t>
        <a:bodyPr/>
        <a:lstStyle/>
        <a:p>
          <a:r>
            <a:rPr lang="en-PK" b="0" i="0" baseline="0"/>
            <a:t>Proprietary cloud platforms make it difficult to move applications between different cloud providers due to vendor lock-in, limiting portability.</a:t>
          </a:r>
          <a:endParaRPr lang="en-US"/>
        </a:p>
      </dgm:t>
    </dgm:pt>
    <dgm:pt modelId="{6BDC3609-EBE3-40D4-B117-5B25A5FDEF68}" type="parTrans" cxnId="{7ED6387B-BFBC-46FA-9BB4-66C1CB6E7742}">
      <dgm:prSet/>
      <dgm:spPr/>
      <dgm:t>
        <a:bodyPr/>
        <a:lstStyle/>
        <a:p>
          <a:endParaRPr lang="en-US"/>
        </a:p>
      </dgm:t>
    </dgm:pt>
    <dgm:pt modelId="{36209930-CBC5-46DC-9C55-5F52B03BCF7A}" type="sibTrans" cxnId="{7ED6387B-BFBC-46FA-9BB4-66C1CB6E7742}">
      <dgm:prSet/>
      <dgm:spPr/>
      <dgm:t>
        <a:bodyPr/>
        <a:lstStyle/>
        <a:p>
          <a:endParaRPr lang="en-US"/>
        </a:p>
      </dgm:t>
    </dgm:pt>
    <dgm:pt modelId="{D7692578-CEE1-410C-8FA8-7C9C7113E157}">
      <dgm:prSet/>
      <dgm:spPr/>
      <dgm:t>
        <a:bodyPr/>
        <a:lstStyle/>
        <a:p>
          <a:r>
            <a:rPr lang="en-PK" b="1" i="0" baseline="0"/>
            <a:t>Interoperability Problem</a:t>
          </a:r>
          <a:r>
            <a:rPr lang="en-PK" b="0" i="0" baseline="0"/>
            <a:t>:</a:t>
          </a:r>
          <a:endParaRPr lang="en-US"/>
        </a:p>
      </dgm:t>
    </dgm:pt>
    <dgm:pt modelId="{EC9743E2-4FDC-4216-AF87-99AA86CD937D}" type="parTrans" cxnId="{9534DB17-2495-4E7A-8475-702CBC73D568}">
      <dgm:prSet/>
      <dgm:spPr/>
      <dgm:t>
        <a:bodyPr/>
        <a:lstStyle/>
        <a:p>
          <a:endParaRPr lang="en-US"/>
        </a:p>
      </dgm:t>
    </dgm:pt>
    <dgm:pt modelId="{3AF38A5C-6B89-4AB2-A58A-52401904CC32}" type="sibTrans" cxnId="{9534DB17-2495-4E7A-8475-702CBC73D568}">
      <dgm:prSet/>
      <dgm:spPr/>
      <dgm:t>
        <a:bodyPr/>
        <a:lstStyle/>
        <a:p>
          <a:endParaRPr lang="en-US"/>
        </a:p>
      </dgm:t>
    </dgm:pt>
    <dgm:pt modelId="{8766AE26-02C3-4AE9-AE3A-39E2B44A7089}">
      <dgm:prSet/>
      <dgm:spPr/>
      <dgm:t>
        <a:bodyPr/>
        <a:lstStyle/>
        <a:p>
          <a:r>
            <a:rPr lang="en-PK" b="0" i="0" baseline="0"/>
            <a:t>Proprietary standards restrict applications from different cloud vendors from working together, creating interoperability issues when using multiple cloud platforms.</a:t>
          </a:r>
          <a:endParaRPr lang="en-US"/>
        </a:p>
      </dgm:t>
    </dgm:pt>
    <dgm:pt modelId="{2F2111C6-97BF-44B5-8FAA-DFC641CB558A}" type="parTrans" cxnId="{D1BD8FB1-A405-4EEC-A9FA-3254E6658117}">
      <dgm:prSet/>
      <dgm:spPr/>
      <dgm:t>
        <a:bodyPr/>
        <a:lstStyle/>
        <a:p>
          <a:endParaRPr lang="en-US"/>
        </a:p>
      </dgm:t>
    </dgm:pt>
    <dgm:pt modelId="{FE0D8207-9ABC-43FA-806D-D595A0B8F001}" type="sibTrans" cxnId="{D1BD8FB1-A405-4EEC-A9FA-3254E6658117}">
      <dgm:prSet/>
      <dgm:spPr/>
      <dgm:t>
        <a:bodyPr/>
        <a:lstStyle/>
        <a:p>
          <a:endParaRPr lang="en-US"/>
        </a:p>
      </dgm:t>
    </dgm:pt>
    <dgm:pt modelId="{6329ACEB-B00F-4253-AEFB-99F91D1A4210}">
      <dgm:prSet/>
      <dgm:spPr/>
      <dgm:t>
        <a:bodyPr/>
        <a:lstStyle/>
        <a:p>
          <a:r>
            <a:rPr lang="en-PK" b="1" i="0" baseline="0"/>
            <a:t>Data Security</a:t>
          </a:r>
          <a:r>
            <a:rPr lang="en-PK" b="0" i="0" baseline="0"/>
            <a:t>:</a:t>
          </a:r>
          <a:endParaRPr lang="en-US"/>
        </a:p>
      </dgm:t>
    </dgm:pt>
    <dgm:pt modelId="{D01647F9-6445-47EC-A33B-7CC5A9DDD2B5}" type="parTrans" cxnId="{8CAF48F0-0B1C-47B7-BDB9-B77332D6CA48}">
      <dgm:prSet/>
      <dgm:spPr/>
      <dgm:t>
        <a:bodyPr/>
        <a:lstStyle/>
        <a:p>
          <a:endParaRPr lang="en-US"/>
        </a:p>
      </dgm:t>
    </dgm:pt>
    <dgm:pt modelId="{C974FC08-DBAF-42F8-B2B0-16F94220C6C7}" type="sibTrans" cxnId="{8CAF48F0-0B1C-47B7-BDB9-B77332D6CA48}">
      <dgm:prSet/>
      <dgm:spPr/>
      <dgm:t>
        <a:bodyPr/>
        <a:lstStyle/>
        <a:p>
          <a:endParaRPr lang="en-US"/>
        </a:p>
      </dgm:t>
    </dgm:pt>
    <dgm:pt modelId="{A9C6F467-210E-4E29-8149-0DFE1C8F177E}">
      <dgm:prSet/>
      <dgm:spPr/>
      <dgm:t>
        <a:bodyPr/>
        <a:lstStyle/>
        <a:p>
          <a:r>
            <a:rPr lang="en-PK" b="0" i="0" baseline="0"/>
            <a:t>Storing data outside a user’s network boundary introduces vulnerabilities, as security is largely dependent on the cloud vendor.</a:t>
          </a:r>
          <a:endParaRPr lang="en-US"/>
        </a:p>
      </dgm:t>
    </dgm:pt>
    <dgm:pt modelId="{099D8B84-F2EE-4C04-AC99-F508E3E45449}" type="parTrans" cxnId="{C73FBCDA-CE00-4921-96F9-C0A933F4F588}">
      <dgm:prSet/>
      <dgm:spPr/>
      <dgm:t>
        <a:bodyPr/>
        <a:lstStyle/>
        <a:p>
          <a:endParaRPr lang="en-US"/>
        </a:p>
      </dgm:t>
    </dgm:pt>
    <dgm:pt modelId="{C1A13BDA-BC18-4F83-80F8-C8FEEC64D641}" type="sibTrans" cxnId="{C73FBCDA-CE00-4921-96F9-C0A933F4F588}">
      <dgm:prSet/>
      <dgm:spPr/>
      <dgm:t>
        <a:bodyPr/>
        <a:lstStyle/>
        <a:p>
          <a:endParaRPr lang="en-US"/>
        </a:p>
      </dgm:t>
    </dgm:pt>
    <dgm:pt modelId="{159364EE-B3B1-4DF0-838B-9554D5746F86}">
      <dgm:prSet/>
      <dgm:spPr/>
      <dgm:t>
        <a:bodyPr/>
        <a:lstStyle/>
        <a:p>
          <a:r>
            <a:rPr lang="en-PK" b="1" i="0" baseline="0"/>
            <a:t>Reduced Control over Governance</a:t>
          </a:r>
          <a:r>
            <a:rPr lang="en-PK" b="0" i="0" baseline="0"/>
            <a:t>:</a:t>
          </a:r>
          <a:endParaRPr lang="en-US"/>
        </a:p>
      </dgm:t>
    </dgm:pt>
    <dgm:pt modelId="{59236DD1-BAC9-4CEF-8611-5FD6FA751364}" type="parTrans" cxnId="{F39A5448-F55D-4B9A-8124-673669AB5273}">
      <dgm:prSet/>
      <dgm:spPr/>
      <dgm:t>
        <a:bodyPr/>
        <a:lstStyle/>
        <a:p>
          <a:endParaRPr lang="en-US"/>
        </a:p>
      </dgm:t>
    </dgm:pt>
    <dgm:pt modelId="{F126C356-A1AF-40AF-B063-CFA13329FADE}" type="sibTrans" cxnId="{F39A5448-F55D-4B9A-8124-673669AB5273}">
      <dgm:prSet/>
      <dgm:spPr/>
      <dgm:t>
        <a:bodyPr/>
        <a:lstStyle/>
        <a:p>
          <a:endParaRPr lang="en-US"/>
        </a:p>
      </dgm:t>
    </dgm:pt>
    <dgm:pt modelId="{EBFAD7FF-F07E-49AF-B702-AE8EC72BC13C}">
      <dgm:prSet/>
      <dgm:spPr/>
      <dgm:t>
        <a:bodyPr/>
        <a:lstStyle/>
        <a:p>
          <a:r>
            <a:rPr lang="en-PK" b="0" i="0" baseline="0" dirty="0"/>
            <a:t>Cloud users have limited control over the governance and operational policies of the cloud, which is managed by the vendor.</a:t>
          </a:r>
          <a:endParaRPr lang="en-US" dirty="0"/>
        </a:p>
      </dgm:t>
    </dgm:pt>
    <dgm:pt modelId="{B3E1E7B2-FE5F-4302-B4B0-6E91C03A9BB6}" type="parTrans" cxnId="{62DA4409-867A-48AB-9351-3117703961A2}">
      <dgm:prSet/>
      <dgm:spPr/>
      <dgm:t>
        <a:bodyPr/>
        <a:lstStyle/>
        <a:p>
          <a:endParaRPr lang="en-US"/>
        </a:p>
      </dgm:t>
    </dgm:pt>
    <dgm:pt modelId="{CC398228-0683-4A8E-8931-BE382D6C702E}" type="sibTrans" cxnId="{62DA4409-867A-48AB-9351-3117703961A2}">
      <dgm:prSet/>
      <dgm:spPr/>
      <dgm:t>
        <a:bodyPr/>
        <a:lstStyle/>
        <a:p>
          <a:endParaRPr lang="en-US"/>
        </a:p>
      </dgm:t>
    </dgm:pt>
    <dgm:pt modelId="{D830A4E7-D77E-4109-BB17-2B3FDE2F0122}">
      <dgm:prSet/>
      <dgm:spPr/>
      <dgm:t>
        <a:bodyPr/>
        <a:lstStyle/>
        <a:p>
          <a:r>
            <a:rPr lang="en-PK" b="1" i="0" baseline="0"/>
            <a:t>Multi-Regional Compliance and Legal Issues</a:t>
          </a:r>
          <a:r>
            <a:rPr lang="en-PK" b="0" i="0" baseline="0"/>
            <a:t>:</a:t>
          </a:r>
          <a:endParaRPr lang="en-US"/>
        </a:p>
      </dgm:t>
    </dgm:pt>
    <dgm:pt modelId="{C55BD1F0-E94C-462D-B5E9-B092A15FDA0D}" type="parTrans" cxnId="{07E3941E-B6D0-441A-B210-D19CC50B5067}">
      <dgm:prSet/>
      <dgm:spPr/>
      <dgm:t>
        <a:bodyPr/>
        <a:lstStyle/>
        <a:p>
          <a:endParaRPr lang="en-US"/>
        </a:p>
      </dgm:t>
    </dgm:pt>
    <dgm:pt modelId="{3216ECD0-5B19-44A0-95F5-764C6BC81EB8}" type="sibTrans" cxnId="{07E3941E-B6D0-441A-B210-D19CC50B5067}">
      <dgm:prSet/>
      <dgm:spPr/>
      <dgm:t>
        <a:bodyPr/>
        <a:lstStyle/>
        <a:p>
          <a:endParaRPr lang="en-US"/>
        </a:p>
      </dgm:t>
    </dgm:pt>
    <dgm:pt modelId="{B5A44DB3-E149-4E59-8768-07EE00AADCE5}">
      <dgm:prSet/>
      <dgm:spPr/>
      <dgm:t>
        <a:bodyPr/>
        <a:lstStyle/>
        <a:p>
          <a:r>
            <a:rPr lang="en-PK" b="0" i="0" baseline="0"/>
            <a:t>Legal and privacy concerns arise when data is stored in different geographical regions, as laws vary across jurisdictions regarding data disclosure and compliance.</a:t>
          </a:r>
          <a:endParaRPr lang="en-US"/>
        </a:p>
      </dgm:t>
    </dgm:pt>
    <dgm:pt modelId="{7A9B51C2-CFDB-4721-90BD-3016BB61FDE5}" type="parTrans" cxnId="{6119CF2E-C19A-492C-B4E1-C5B5BC9669C8}">
      <dgm:prSet/>
      <dgm:spPr/>
      <dgm:t>
        <a:bodyPr/>
        <a:lstStyle/>
        <a:p>
          <a:endParaRPr lang="en-US"/>
        </a:p>
      </dgm:t>
    </dgm:pt>
    <dgm:pt modelId="{BE6D0EFD-E68F-462D-8635-F578C8E00B35}" type="sibTrans" cxnId="{6119CF2E-C19A-492C-B4E1-C5B5BC9669C8}">
      <dgm:prSet/>
      <dgm:spPr/>
      <dgm:t>
        <a:bodyPr/>
        <a:lstStyle/>
        <a:p>
          <a:endParaRPr lang="en-US"/>
        </a:p>
      </dgm:t>
    </dgm:pt>
    <dgm:pt modelId="{17883200-3868-454D-9B22-113EEE54830A}">
      <dgm:prSet/>
      <dgm:spPr/>
      <dgm:t>
        <a:bodyPr/>
        <a:lstStyle/>
        <a:p>
          <a:r>
            <a:rPr lang="en-PK" b="1" i="0" baseline="0"/>
            <a:t>Bandwidth Cost</a:t>
          </a:r>
          <a:r>
            <a:rPr lang="en-PK" b="0" i="0" baseline="0"/>
            <a:t>:</a:t>
          </a:r>
          <a:endParaRPr lang="en-US"/>
        </a:p>
      </dgm:t>
    </dgm:pt>
    <dgm:pt modelId="{76B27E75-9D6A-4DD4-A5E8-1E6DA22C7D6C}" type="parTrans" cxnId="{BC62D08B-E0EF-444F-8734-0FE1F598F55E}">
      <dgm:prSet/>
      <dgm:spPr/>
      <dgm:t>
        <a:bodyPr/>
        <a:lstStyle/>
        <a:p>
          <a:endParaRPr lang="en-US"/>
        </a:p>
      </dgm:t>
    </dgm:pt>
    <dgm:pt modelId="{9EF6DF88-7C7E-4E7C-8DFF-9D99AD89E5B5}" type="sibTrans" cxnId="{BC62D08B-E0EF-444F-8734-0FE1F598F55E}">
      <dgm:prSet/>
      <dgm:spPr/>
      <dgm:t>
        <a:bodyPr/>
        <a:lstStyle/>
        <a:p>
          <a:endParaRPr lang="en-US"/>
        </a:p>
      </dgm:t>
    </dgm:pt>
    <dgm:pt modelId="{866CB328-01E7-4552-8456-86FA206F9211}">
      <dgm:prSet/>
      <dgm:spPr/>
      <dgm:t>
        <a:bodyPr/>
        <a:lstStyle/>
        <a:p>
          <a:r>
            <a:rPr lang="en-PK" b="0" i="0" baseline="0"/>
            <a:t>While cloud services reduce overall costs, the additional expense of network bandwidth, especially for data-intensive applications, can increase total costs.</a:t>
          </a:r>
          <a:endParaRPr lang="en-US"/>
        </a:p>
      </dgm:t>
    </dgm:pt>
    <dgm:pt modelId="{B45885D6-C996-4A16-A584-C1DAA0D2CC94}" type="parTrans" cxnId="{C8260082-960B-4E4D-B0CD-694831260F24}">
      <dgm:prSet/>
      <dgm:spPr/>
      <dgm:t>
        <a:bodyPr/>
        <a:lstStyle/>
        <a:p>
          <a:endParaRPr lang="en-US"/>
        </a:p>
      </dgm:t>
    </dgm:pt>
    <dgm:pt modelId="{815FC568-4BD3-491A-B582-80A540A991E3}" type="sibTrans" cxnId="{C8260082-960B-4E4D-B0CD-694831260F24}">
      <dgm:prSet/>
      <dgm:spPr/>
      <dgm:t>
        <a:bodyPr/>
        <a:lstStyle/>
        <a:p>
          <a:endParaRPr lang="en-US"/>
        </a:p>
      </dgm:t>
    </dgm:pt>
    <dgm:pt modelId="{8CEF762A-23D4-4223-A9D2-17D6B7A491EF}" type="pres">
      <dgm:prSet presAssocID="{89ABCA42-6A5B-4424-B298-EB6AA4E7D1A7}" presName="linear" presStyleCnt="0">
        <dgm:presLayoutVars>
          <dgm:animLvl val="lvl"/>
          <dgm:resizeHandles val="exact"/>
        </dgm:presLayoutVars>
      </dgm:prSet>
      <dgm:spPr/>
    </dgm:pt>
    <dgm:pt modelId="{7F88314B-3B5E-4045-B4C3-D7F1F63AE54C}" type="pres">
      <dgm:prSet presAssocID="{2CEC47FD-2CFD-4164-BC25-C2F5B20566A9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4E1D09F4-7B6E-4FF7-8021-FF034B4CCD17}" type="pres">
      <dgm:prSet presAssocID="{2CEC47FD-2CFD-4164-BC25-C2F5B20566A9}" presName="childText" presStyleLbl="revTx" presStyleIdx="0" presStyleCnt="6">
        <dgm:presLayoutVars>
          <dgm:bulletEnabled val="1"/>
        </dgm:presLayoutVars>
      </dgm:prSet>
      <dgm:spPr/>
    </dgm:pt>
    <dgm:pt modelId="{729CDA07-102E-4860-AF43-97B17875F39B}" type="pres">
      <dgm:prSet presAssocID="{D7692578-CEE1-410C-8FA8-7C9C7113E157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1AE09454-DFB3-44FD-AC40-37A61CB98578}" type="pres">
      <dgm:prSet presAssocID="{D7692578-CEE1-410C-8FA8-7C9C7113E157}" presName="childText" presStyleLbl="revTx" presStyleIdx="1" presStyleCnt="6">
        <dgm:presLayoutVars>
          <dgm:bulletEnabled val="1"/>
        </dgm:presLayoutVars>
      </dgm:prSet>
      <dgm:spPr/>
    </dgm:pt>
    <dgm:pt modelId="{AB78F490-76A1-4393-B704-9FF3510C966C}" type="pres">
      <dgm:prSet presAssocID="{6329ACEB-B00F-4253-AEFB-99F91D1A4210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4C0822D3-D6D6-491E-90F6-2ACBC0C33A19}" type="pres">
      <dgm:prSet presAssocID="{6329ACEB-B00F-4253-AEFB-99F91D1A4210}" presName="childText" presStyleLbl="revTx" presStyleIdx="2" presStyleCnt="6">
        <dgm:presLayoutVars>
          <dgm:bulletEnabled val="1"/>
        </dgm:presLayoutVars>
      </dgm:prSet>
      <dgm:spPr/>
    </dgm:pt>
    <dgm:pt modelId="{B72401C2-BCF9-43D7-972E-77C4D4A363FC}" type="pres">
      <dgm:prSet presAssocID="{159364EE-B3B1-4DF0-838B-9554D5746F86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B8D66FC9-417D-43C5-90D3-1FDE18CB27E4}" type="pres">
      <dgm:prSet presAssocID="{159364EE-B3B1-4DF0-838B-9554D5746F86}" presName="childText" presStyleLbl="revTx" presStyleIdx="3" presStyleCnt="6">
        <dgm:presLayoutVars>
          <dgm:bulletEnabled val="1"/>
        </dgm:presLayoutVars>
      </dgm:prSet>
      <dgm:spPr/>
    </dgm:pt>
    <dgm:pt modelId="{E6E6D528-9D85-4A70-B572-0CEAD50A313E}" type="pres">
      <dgm:prSet presAssocID="{D830A4E7-D77E-4109-BB17-2B3FDE2F0122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3F077ACE-1BA3-4474-9E84-D7F77B3ABAAC}" type="pres">
      <dgm:prSet presAssocID="{D830A4E7-D77E-4109-BB17-2B3FDE2F0122}" presName="childText" presStyleLbl="revTx" presStyleIdx="4" presStyleCnt="6">
        <dgm:presLayoutVars>
          <dgm:bulletEnabled val="1"/>
        </dgm:presLayoutVars>
      </dgm:prSet>
      <dgm:spPr/>
    </dgm:pt>
    <dgm:pt modelId="{A66F3975-D191-4AB5-B3C9-ED170CB6EA5E}" type="pres">
      <dgm:prSet presAssocID="{17883200-3868-454D-9B22-113EEE54830A}" presName="parentText" presStyleLbl="node1" presStyleIdx="5" presStyleCnt="6">
        <dgm:presLayoutVars>
          <dgm:chMax val="0"/>
          <dgm:bulletEnabled val="1"/>
        </dgm:presLayoutVars>
      </dgm:prSet>
      <dgm:spPr/>
    </dgm:pt>
    <dgm:pt modelId="{25EEE791-BC9D-4EF5-8354-520CC81821C6}" type="pres">
      <dgm:prSet presAssocID="{17883200-3868-454D-9B22-113EEE54830A}" presName="childText" presStyleLbl="revTx" presStyleIdx="5" presStyleCnt="6">
        <dgm:presLayoutVars>
          <dgm:bulletEnabled val="1"/>
        </dgm:presLayoutVars>
      </dgm:prSet>
      <dgm:spPr/>
    </dgm:pt>
  </dgm:ptLst>
  <dgm:cxnLst>
    <dgm:cxn modelId="{F87E8906-C5CA-46B0-9F73-26702DFE5CB2}" type="presOf" srcId="{B5A44DB3-E149-4E59-8768-07EE00AADCE5}" destId="{3F077ACE-1BA3-4474-9E84-D7F77B3ABAAC}" srcOrd="0" destOrd="0" presId="urn:microsoft.com/office/officeart/2005/8/layout/vList2"/>
    <dgm:cxn modelId="{9A737308-40F3-4E25-8E55-4D26B724CAF6}" type="presOf" srcId="{6329ACEB-B00F-4253-AEFB-99F91D1A4210}" destId="{AB78F490-76A1-4393-B704-9FF3510C966C}" srcOrd="0" destOrd="0" presId="urn:microsoft.com/office/officeart/2005/8/layout/vList2"/>
    <dgm:cxn modelId="{62DA4409-867A-48AB-9351-3117703961A2}" srcId="{159364EE-B3B1-4DF0-838B-9554D5746F86}" destId="{EBFAD7FF-F07E-49AF-B702-AE8EC72BC13C}" srcOrd="0" destOrd="0" parTransId="{B3E1E7B2-FE5F-4302-B4B0-6E91C03A9BB6}" sibTransId="{CC398228-0683-4A8E-8931-BE382D6C702E}"/>
    <dgm:cxn modelId="{025F4A10-6BCE-40CE-A6A1-19DB42408A60}" type="presOf" srcId="{8D9204A6-A861-43F4-B448-3F99F9281962}" destId="{4E1D09F4-7B6E-4FF7-8021-FF034B4CCD17}" srcOrd="0" destOrd="0" presId="urn:microsoft.com/office/officeart/2005/8/layout/vList2"/>
    <dgm:cxn modelId="{08B01113-CBC0-495A-862A-A912A54A400B}" type="presOf" srcId="{D830A4E7-D77E-4109-BB17-2B3FDE2F0122}" destId="{E6E6D528-9D85-4A70-B572-0CEAD50A313E}" srcOrd="0" destOrd="0" presId="urn:microsoft.com/office/officeart/2005/8/layout/vList2"/>
    <dgm:cxn modelId="{9534DB17-2495-4E7A-8475-702CBC73D568}" srcId="{89ABCA42-6A5B-4424-B298-EB6AA4E7D1A7}" destId="{D7692578-CEE1-410C-8FA8-7C9C7113E157}" srcOrd="1" destOrd="0" parTransId="{EC9743E2-4FDC-4216-AF87-99AA86CD937D}" sibTransId="{3AF38A5C-6B89-4AB2-A58A-52401904CC32}"/>
    <dgm:cxn modelId="{9C997A1B-1835-4B44-B6F5-6E7CD42D88B8}" type="presOf" srcId="{89ABCA42-6A5B-4424-B298-EB6AA4E7D1A7}" destId="{8CEF762A-23D4-4223-A9D2-17D6B7A491EF}" srcOrd="0" destOrd="0" presId="urn:microsoft.com/office/officeart/2005/8/layout/vList2"/>
    <dgm:cxn modelId="{07E3941E-B6D0-441A-B210-D19CC50B5067}" srcId="{89ABCA42-6A5B-4424-B298-EB6AA4E7D1A7}" destId="{D830A4E7-D77E-4109-BB17-2B3FDE2F0122}" srcOrd="4" destOrd="0" parTransId="{C55BD1F0-E94C-462D-B5E9-B092A15FDA0D}" sibTransId="{3216ECD0-5B19-44A0-95F5-764C6BC81EB8}"/>
    <dgm:cxn modelId="{6119CF2E-C19A-492C-B4E1-C5B5BC9669C8}" srcId="{D830A4E7-D77E-4109-BB17-2B3FDE2F0122}" destId="{B5A44DB3-E149-4E59-8768-07EE00AADCE5}" srcOrd="0" destOrd="0" parTransId="{7A9B51C2-CFDB-4721-90BD-3016BB61FDE5}" sibTransId="{BE6D0EFD-E68F-462D-8635-F578C8E00B35}"/>
    <dgm:cxn modelId="{8E1D185C-CE85-4F11-B772-30F109583660}" type="presOf" srcId="{D7692578-CEE1-410C-8FA8-7C9C7113E157}" destId="{729CDA07-102E-4860-AF43-97B17875F39B}" srcOrd="0" destOrd="0" presId="urn:microsoft.com/office/officeart/2005/8/layout/vList2"/>
    <dgm:cxn modelId="{61890B46-0F24-4F98-B8C8-34D0436A0F77}" type="presOf" srcId="{159364EE-B3B1-4DF0-838B-9554D5746F86}" destId="{B72401C2-BCF9-43D7-972E-77C4D4A363FC}" srcOrd="0" destOrd="0" presId="urn:microsoft.com/office/officeart/2005/8/layout/vList2"/>
    <dgm:cxn modelId="{F39A5448-F55D-4B9A-8124-673669AB5273}" srcId="{89ABCA42-6A5B-4424-B298-EB6AA4E7D1A7}" destId="{159364EE-B3B1-4DF0-838B-9554D5746F86}" srcOrd="3" destOrd="0" parTransId="{59236DD1-BAC9-4CEF-8611-5FD6FA751364}" sibTransId="{F126C356-A1AF-40AF-B063-CFA13329FADE}"/>
    <dgm:cxn modelId="{C7204655-BFAF-4A5D-A5D4-EE942AF61186}" srcId="{89ABCA42-6A5B-4424-B298-EB6AA4E7D1A7}" destId="{2CEC47FD-2CFD-4164-BC25-C2F5B20566A9}" srcOrd="0" destOrd="0" parTransId="{7AD43CA8-48FF-4909-94CF-7B0432315E1E}" sibTransId="{D71A0565-5FDA-4C54-A227-0362CCFF6FC0}"/>
    <dgm:cxn modelId="{6A0B6955-DA8B-46B1-9D76-D364B52FEA42}" type="presOf" srcId="{A9C6F467-210E-4E29-8149-0DFE1C8F177E}" destId="{4C0822D3-D6D6-491E-90F6-2ACBC0C33A19}" srcOrd="0" destOrd="0" presId="urn:microsoft.com/office/officeart/2005/8/layout/vList2"/>
    <dgm:cxn modelId="{7ED6387B-BFBC-46FA-9BB4-66C1CB6E7742}" srcId="{2CEC47FD-2CFD-4164-BC25-C2F5B20566A9}" destId="{8D9204A6-A861-43F4-B448-3F99F9281962}" srcOrd="0" destOrd="0" parTransId="{6BDC3609-EBE3-40D4-B117-5B25A5FDEF68}" sibTransId="{36209930-CBC5-46DC-9C55-5F52B03BCF7A}"/>
    <dgm:cxn modelId="{C8260082-960B-4E4D-B0CD-694831260F24}" srcId="{17883200-3868-454D-9B22-113EEE54830A}" destId="{866CB328-01E7-4552-8456-86FA206F9211}" srcOrd="0" destOrd="0" parTransId="{B45885D6-C996-4A16-A584-C1DAA0D2CC94}" sibTransId="{815FC568-4BD3-491A-B582-80A540A991E3}"/>
    <dgm:cxn modelId="{BC62D08B-E0EF-444F-8734-0FE1F598F55E}" srcId="{89ABCA42-6A5B-4424-B298-EB6AA4E7D1A7}" destId="{17883200-3868-454D-9B22-113EEE54830A}" srcOrd="5" destOrd="0" parTransId="{76B27E75-9D6A-4DD4-A5E8-1E6DA22C7D6C}" sibTransId="{9EF6DF88-7C7E-4E7C-8DFF-9D99AD89E5B5}"/>
    <dgm:cxn modelId="{D2A00890-3827-47AC-BAEC-61A09FD574F0}" type="presOf" srcId="{2CEC47FD-2CFD-4164-BC25-C2F5B20566A9}" destId="{7F88314B-3B5E-4045-B4C3-D7F1F63AE54C}" srcOrd="0" destOrd="0" presId="urn:microsoft.com/office/officeart/2005/8/layout/vList2"/>
    <dgm:cxn modelId="{B5972EA4-9C5E-448F-99BC-3B81742DF848}" type="presOf" srcId="{17883200-3868-454D-9B22-113EEE54830A}" destId="{A66F3975-D191-4AB5-B3C9-ED170CB6EA5E}" srcOrd="0" destOrd="0" presId="urn:microsoft.com/office/officeart/2005/8/layout/vList2"/>
    <dgm:cxn modelId="{063DCFA5-E276-4A98-A808-09E9EA192423}" type="presOf" srcId="{8766AE26-02C3-4AE9-AE3A-39E2B44A7089}" destId="{1AE09454-DFB3-44FD-AC40-37A61CB98578}" srcOrd="0" destOrd="0" presId="urn:microsoft.com/office/officeart/2005/8/layout/vList2"/>
    <dgm:cxn modelId="{D1BD8FB1-A405-4EEC-A9FA-3254E6658117}" srcId="{D7692578-CEE1-410C-8FA8-7C9C7113E157}" destId="{8766AE26-02C3-4AE9-AE3A-39E2B44A7089}" srcOrd="0" destOrd="0" parTransId="{2F2111C6-97BF-44B5-8FAA-DFC641CB558A}" sibTransId="{FE0D8207-9ABC-43FA-806D-D595A0B8F001}"/>
    <dgm:cxn modelId="{47E51BDA-5501-4633-9596-9AD13CA0615B}" type="presOf" srcId="{EBFAD7FF-F07E-49AF-B702-AE8EC72BC13C}" destId="{B8D66FC9-417D-43C5-90D3-1FDE18CB27E4}" srcOrd="0" destOrd="0" presId="urn:microsoft.com/office/officeart/2005/8/layout/vList2"/>
    <dgm:cxn modelId="{C73FBCDA-CE00-4921-96F9-C0A933F4F588}" srcId="{6329ACEB-B00F-4253-AEFB-99F91D1A4210}" destId="{A9C6F467-210E-4E29-8149-0DFE1C8F177E}" srcOrd="0" destOrd="0" parTransId="{099D8B84-F2EE-4C04-AC99-F508E3E45449}" sibTransId="{C1A13BDA-BC18-4F83-80F8-C8FEEC64D641}"/>
    <dgm:cxn modelId="{8CAF48F0-0B1C-47B7-BDB9-B77332D6CA48}" srcId="{89ABCA42-6A5B-4424-B298-EB6AA4E7D1A7}" destId="{6329ACEB-B00F-4253-AEFB-99F91D1A4210}" srcOrd="2" destOrd="0" parTransId="{D01647F9-6445-47EC-A33B-7CC5A9DDD2B5}" sibTransId="{C974FC08-DBAF-42F8-B2B0-16F94220C6C7}"/>
    <dgm:cxn modelId="{093188FF-3834-49DF-B829-967043EA0F06}" type="presOf" srcId="{866CB328-01E7-4552-8456-86FA206F9211}" destId="{25EEE791-BC9D-4EF5-8354-520CC81821C6}" srcOrd="0" destOrd="0" presId="urn:microsoft.com/office/officeart/2005/8/layout/vList2"/>
    <dgm:cxn modelId="{9D44A270-95A9-4FA3-88A3-5DB00A4CC3E9}" type="presParOf" srcId="{8CEF762A-23D4-4223-A9D2-17D6B7A491EF}" destId="{7F88314B-3B5E-4045-B4C3-D7F1F63AE54C}" srcOrd="0" destOrd="0" presId="urn:microsoft.com/office/officeart/2005/8/layout/vList2"/>
    <dgm:cxn modelId="{2A87BDE8-206A-42F8-8C5A-E3C9EAFB5F9C}" type="presParOf" srcId="{8CEF762A-23D4-4223-A9D2-17D6B7A491EF}" destId="{4E1D09F4-7B6E-4FF7-8021-FF034B4CCD17}" srcOrd="1" destOrd="0" presId="urn:microsoft.com/office/officeart/2005/8/layout/vList2"/>
    <dgm:cxn modelId="{6A4F50EF-8F6E-40CE-A0C1-32E186C444E5}" type="presParOf" srcId="{8CEF762A-23D4-4223-A9D2-17D6B7A491EF}" destId="{729CDA07-102E-4860-AF43-97B17875F39B}" srcOrd="2" destOrd="0" presId="urn:microsoft.com/office/officeart/2005/8/layout/vList2"/>
    <dgm:cxn modelId="{23053516-4FB6-43CF-B2D9-5DC217249C5A}" type="presParOf" srcId="{8CEF762A-23D4-4223-A9D2-17D6B7A491EF}" destId="{1AE09454-DFB3-44FD-AC40-37A61CB98578}" srcOrd="3" destOrd="0" presId="urn:microsoft.com/office/officeart/2005/8/layout/vList2"/>
    <dgm:cxn modelId="{0F3A9BD2-81BF-40AF-B58F-E2EAE6B69952}" type="presParOf" srcId="{8CEF762A-23D4-4223-A9D2-17D6B7A491EF}" destId="{AB78F490-76A1-4393-B704-9FF3510C966C}" srcOrd="4" destOrd="0" presId="urn:microsoft.com/office/officeart/2005/8/layout/vList2"/>
    <dgm:cxn modelId="{271B36D9-D908-4F33-9A57-DD632328DC74}" type="presParOf" srcId="{8CEF762A-23D4-4223-A9D2-17D6B7A491EF}" destId="{4C0822D3-D6D6-491E-90F6-2ACBC0C33A19}" srcOrd="5" destOrd="0" presId="urn:microsoft.com/office/officeart/2005/8/layout/vList2"/>
    <dgm:cxn modelId="{6DB517A1-C008-4BDD-ABB8-DE0A68EEF786}" type="presParOf" srcId="{8CEF762A-23D4-4223-A9D2-17D6B7A491EF}" destId="{B72401C2-BCF9-43D7-972E-77C4D4A363FC}" srcOrd="6" destOrd="0" presId="urn:microsoft.com/office/officeart/2005/8/layout/vList2"/>
    <dgm:cxn modelId="{B6EE00CB-27A7-48B5-A50C-CCDB76776C1F}" type="presParOf" srcId="{8CEF762A-23D4-4223-A9D2-17D6B7A491EF}" destId="{B8D66FC9-417D-43C5-90D3-1FDE18CB27E4}" srcOrd="7" destOrd="0" presId="urn:microsoft.com/office/officeart/2005/8/layout/vList2"/>
    <dgm:cxn modelId="{448D858D-FB92-4B05-9BA0-60F89E33897A}" type="presParOf" srcId="{8CEF762A-23D4-4223-A9D2-17D6B7A491EF}" destId="{E6E6D528-9D85-4A70-B572-0CEAD50A313E}" srcOrd="8" destOrd="0" presId="urn:microsoft.com/office/officeart/2005/8/layout/vList2"/>
    <dgm:cxn modelId="{B93432A0-3C2F-4E0A-B8C8-06E65C9D2847}" type="presParOf" srcId="{8CEF762A-23D4-4223-A9D2-17D6B7A491EF}" destId="{3F077ACE-1BA3-4474-9E84-D7F77B3ABAAC}" srcOrd="9" destOrd="0" presId="urn:microsoft.com/office/officeart/2005/8/layout/vList2"/>
    <dgm:cxn modelId="{5D2F974F-48F5-41B7-80BA-86B9F0E66D1D}" type="presParOf" srcId="{8CEF762A-23D4-4223-A9D2-17D6B7A491EF}" destId="{A66F3975-D191-4AB5-B3C9-ED170CB6EA5E}" srcOrd="10" destOrd="0" presId="urn:microsoft.com/office/officeart/2005/8/layout/vList2"/>
    <dgm:cxn modelId="{4BABD18B-120F-4E47-B57E-D3C439668161}" type="presParOf" srcId="{8CEF762A-23D4-4223-A9D2-17D6B7A491EF}" destId="{25EEE791-BC9D-4EF5-8354-520CC81821C6}" srcOrd="1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6.xml><?xml version="1.0" encoding="utf-8"?>
<dgm:dataModel xmlns:dgm="http://schemas.openxmlformats.org/drawingml/2006/diagram" xmlns:a="http://schemas.openxmlformats.org/drawingml/2006/main">
  <dgm:ptLst>
    <dgm:pt modelId="{F52BE090-3D34-44E7-90FF-6A0531764922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DB2716A5-2240-4A56-A386-F4C276C5CF17}">
      <dgm:prSet/>
      <dgm:spPr/>
      <dgm:t>
        <a:bodyPr/>
        <a:lstStyle/>
        <a:p>
          <a:r>
            <a:rPr lang="en-US" b="1"/>
            <a:t>Accountability</a:t>
          </a:r>
          <a:r>
            <a:rPr lang="en-US"/>
            <a:t>: Issues arise from the blurred lines of responsibility between cloud vendors and users.</a:t>
          </a:r>
        </a:p>
      </dgm:t>
    </dgm:pt>
    <dgm:pt modelId="{D7BCA248-4266-4C04-88C9-6AA7399530B5}" type="parTrans" cxnId="{A28B0307-E00E-4D89-8796-D7ADCDA802F7}">
      <dgm:prSet/>
      <dgm:spPr/>
      <dgm:t>
        <a:bodyPr/>
        <a:lstStyle/>
        <a:p>
          <a:endParaRPr lang="en-US"/>
        </a:p>
      </dgm:t>
    </dgm:pt>
    <dgm:pt modelId="{0D030246-C0D3-415B-B0FA-FE58B1BF4063}" type="sibTrans" cxnId="{A28B0307-E00E-4D89-8796-D7ADCDA802F7}">
      <dgm:prSet phldrT="01" phldr="0"/>
      <dgm:spPr/>
      <dgm:t>
        <a:bodyPr/>
        <a:lstStyle/>
        <a:p>
          <a:endParaRPr lang="en-US"/>
        </a:p>
      </dgm:t>
    </dgm:pt>
    <dgm:pt modelId="{B632C4C5-2E9E-4FBA-9C0E-3F2EC248EB53}">
      <dgm:prSet/>
      <dgm:spPr/>
      <dgm:t>
        <a:bodyPr/>
        <a:lstStyle/>
        <a:p>
          <a:r>
            <a:rPr lang="en-US" b="1"/>
            <a:t>Data Security</a:t>
          </a:r>
          <a:r>
            <a:rPr lang="en-US"/>
            <a:t>: Cloud vendors must ensure robust protection of sensitive data.</a:t>
          </a:r>
        </a:p>
      </dgm:t>
    </dgm:pt>
    <dgm:pt modelId="{17447384-B451-4623-B96D-EE47FA9245D0}" type="parTrans" cxnId="{3C9B00E5-BD11-4925-8DF1-9CF4276CD051}">
      <dgm:prSet/>
      <dgm:spPr/>
      <dgm:t>
        <a:bodyPr/>
        <a:lstStyle/>
        <a:p>
          <a:endParaRPr lang="en-US"/>
        </a:p>
      </dgm:t>
    </dgm:pt>
    <dgm:pt modelId="{4B290774-6C41-4212-86CB-CB3F10B7B1D8}" type="sibTrans" cxnId="{3C9B00E5-BD11-4925-8DF1-9CF4276CD051}">
      <dgm:prSet phldrT="02" phldr="0"/>
      <dgm:spPr/>
      <dgm:t>
        <a:bodyPr/>
        <a:lstStyle/>
        <a:p>
          <a:endParaRPr lang="en-US"/>
        </a:p>
      </dgm:t>
    </dgm:pt>
    <dgm:pt modelId="{189C5A47-04E2-4E04-A893-FCE9AD76BBE7}">
      <dgm:prSet/>
      <dgm:spPr/>
      <dgm:t>
        <a:bodyPr/>
        <a:lstStyle/>
        <a:p>
          <a:r>
            <a:rPr lang="en-US" b="1"/>
            <a:t>Intellectual Property</a:t>
          </a:r>
          <a:r>
            <a:rPr lang="en-US"/>
            <a:t>: Cloud vendors need to handle intellectual property responsibly.</a:t>
          </a:r>
        </a:p>
      </dgm:t>
    </dgm:pt>
    <dgm:pt modelId="{DDDDD0A7-19C6-49E3-AEB7-5CB5C5F526FD}" type="parTrans" cxnId="{433E065A-47EB-4254-BF7D-00574E75EB37}">
      <dgm:prSet/>
      <dgm:spPr/>
      <dgm:t>
        <a:bodyPr/>
        <a:lstStyle/>
        <a:p>
          <a:endParaRPr lang="en-US"/>
        </a:p>
      </dgm:t>
    </dgm:pt>
    <dgm:pt modelId="{A55C39A2-B06D-40E6-8DE2-2C80B0E27C9B}" type="sibTrans" cxnId="{433E065A-47EB-4254-BF7D-00574E75EB37}">
      <dgm:prSet phldrT="03" phldr="0"/>
      <dgm:spPr/>
      <dgm:t>
        <a:bodyPr/>
        <a:lstStyle/>
        <a:p>
          <a:endParaRPr lang="en-US"/>
        </a:p>
      </dgm:t>
    </dgm:pt>
    <dgm:pt modelId="{589F4BD9-D868-4394-B3FE-E12FC6C16DB1}" type="pres">
      <dgm:prSet presAssocID="{F52BE090-3D34-44E7-90FF-6A0531764922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D4245830-9760-4CA4-8D16-73A94445C726}" type="pres">
      <dgm:prSet presAssocID="{DB2716A5-2240-4A56-A386-F4C276C5CF17}" presName="hierRoot1" presStyleCnt="0"/>
      <dgm:spPr/>
    </dgm:pt>
    <dgm:pt modelId="{07F3D2BC-EAF7-4541-9889-9F01CF74C546}" type="pres">
      <dgm:prSet presAssocID="{DB2716A5-2240-4A56-A386-F4C276C5CF17}" presName="composite" presStyleCnt="0"/>
      <dgm:spPr/>
    </dgm:pt>
    <dgm:pt modelId="{ED4641EA-0674-4365-97CF-9928F8DCF0ED}" type="pres">
      <dgm:prSet presAssocID="{DB2716A5-2240-4A56-A386-F4C276C5CF17}" presName="background" presStyleLbl="node0" presStyleIdx="0" presStyleCnt="3"/>
      <dgm:spPr/>
    </dgm:pt>
    <dgm:pt modelId="{61AD9D4A-4CBC-47B5-A18D-D3E9F1AFCDC7}" type="pres">
      <dgm:prSet presAssocID="{DB2716A5-2240-4A56-A386-F4C276C5CF17}" presName="text" presStyleLbl="fgAcc0" presStyleIdx="0" presStyleCnt="3">
        <dgm:presLayoutVars>
          <dgm:chPref val="3"/>
        </dgm:presLayoutVars>
      </dgm:prSet>
      <dgm:spPr/>
    </dgm:pt>
    <dgm:pt modelId="{ADD5FA76-6E94-47F3-908D-0617DDB80D17}" type="pres">
      <dgm:prSet presAssocID="{DB2716A5-2240-4A56-A386-F4C276C5CF17}" presName="hierChild2" presStyleCnt="0"/>
      <dgm:spPr/>
    </dgm:pt>
    <dgm:pt modelId="{185AACFE-199F-4F04-BF91-4D49B59FBEC3}" type="pres">
      <dgm:prSet presAssocID="{B632C4C5-2E9E-4FBA-9C0E-3F2EC248EB53}" presName="hierRoot1" presStyleCnt="0"/>
      <dgm:spPr/>
    </dgm:pt>
    <dgm:pt modelId="{DB3BB853-E9A7-4DB6-88AA-22566AC30857}" type="pres">
      <dgm:prSet presAssocID="{B632C4C5-2E9E-4FBA-9C0E-3F2EC248EB53}" presName="composite" presStyleCnt="0"/>
      <dgm:spPr/>
    </dgm:pt>
    <dgm:pt modelId="{BBB9CFD0-EA55-4650-8720-19147078CC2F}" type="pres">
      <dgm:prSet presAssocID="{B632C4C5-2E9E-4FBA-9C0E-3F2EC248EB53}" presName="background" presStyleLbl="node0" presStyleIdx="1" presStyleCnt="3"/>
      <dgm:spPr/>
    </dgm:pt>
    <dgm:pt modelId="{F93D3481-FC99-41AD-A7C6-9D97468E7A70}" type="pres">
      <dgm:prSet presAssocID="{B632C4C5-2E9E-4FBA-9C0E-3F2EC248EB53}" presName="text" presStyleLbl="fgAcc0" presStyleIdx="1" presStyleCnt="3">
        <dgm:presLayoutVars>
          <dgm:chPref val="3"/>
        </dgm:presLayoutVars>
      </dgm:prSet>
      <dgm:spPr/>
    </dgm:pt>
    <dgm:pt modelId="{C5F8D22B-5198-43EA-BB7E-91BDAC8AA47E}" type="pres">
      <dgm:prSet presAssocID="{B632C4C5-2E9E-4FBA-9C0E-3F2EC248EB53}" presName="hierChild2" presStyleCnt="0"/>
      <dgm:spPr/>
    </dgm:pt>
    <dgm:pt modelId="{FEF7C4DC-4E1A-40ED-85CB-BDBD712461FF}" type="pres">
      <dgm:prSet presAssocID="{189C5A47-04E2-4E04-A893-FCE9AD76BBE7}" presName="hierRoot1" presStyleCnt="0"/>
      <dgm:spPr/>
    </dgm:pt>
    <dgm:pt modelId="{579EF561-C2AD-44A4-901A-DDF5292B1FCF}" type="pres">
      <dgm:prSet presAssocID="{189C5A47-04E2-4E04-A893-FCE9AD76BBE7}" presName="composite" presStyleCnt="0"/>
      <dgm:spPr/>
    </dgm:pt>
    <dgm:pt modelId="{B35AD8A2-507A-4DF7-A058-7ABF8F5C5572}" type="pres">
      <dgm:prSet presAssocID="{189C5A47-04E2-4E04-A893-FCE9AD76BBE7}" presName="background" presStyleLbl="node0" presStyleIdx="2" presStyleCnt="3"/>
      <dgm:spPr/>
    </dgm:pt>
    <dgm:pt modelId="{9934BEE4-85FE-4CC3-A5AF-FB3075FD7EA3}" type="pres">
      <dgm:prSet presAssocID="{189C5A47-04E2-4E04-A893-FCE9AD76BBE7}" presName="text" presStyleLbl="fgAcc0" presStyleIdx="2" presStyleCnt="3">
        <dgm:presLayoutVars>
          <dgm:chPref val="3"/>
        </dgm:presLayoutVars>
      </dgm:prSet>
      <dgm:spPr/>
    </dgm:pt>
    <dgm:pt modelId="{936301C9-71E8-460F-91F9-95D373214358}" type="pres">
      <dgm:prSet presAssocID="{189C5A47-04E2-4E04-A893-FCE9AD76BBE7}" presName="hierChild2" presStyleCnt="0"/>
      <dgm:spPr/>
    </dgm:pt>
  </dgm:ptLst>
  <dgm:cxnLst>
    <dgm:cxn modelId="{A28B0307-E00E-4D89-8796-D7ADCDA802F7}" srcId="{F52BE090-3D34-44E7-90FF-6A0531764922}" destId="{DB2716A5-2240-4A56-A386-F4C276C5CF17}" srcOrd="0" destOrd="0" parTransId="{D7BCA248-4266-4C04-88C9-6AA7399530B5}" sibTransId="{0D030246-C0D3-415B-B0FA-FE58B1BF4063}"/>
    <dgm:cxn modelId="{E484515D-B2E1-4F0E-AD5F-0ED91C6D55A8}" type="presOf" srcId="{F52BE090-3D34-44E7-90FF-6A0531764922}" destId="{589F4BD9-D868-4394-B3FE-E12FC6C16DB1}" srcOrd="0" destOrd="0" presId="urn:microsoft.com/office/officeart/2005/8/layout/hierarchy1"/>
    <dgm:cxn modelId="{433E065A-47EB-4254-BF7D-00574E75EB37}" srcId="{F52BE090-3D34-44E7-90FF-6A0531764922}" destId="{189C5A47-04E2-4E04-A893-FCE9AD76BBE7}" srcOrd="2" destOrd="0" parTransId="{DDDDD0A7-19C6-49E3-AEB7-5CB5C5F526FD}" sibTransId="{A55C39A2-B06D-40E6-8DE2-2C80B0E27C9B}"/>
    <dgm:cxn modelId="{226289B6-8E22-46E7-9086-F2870B8392E7}" type="presOf" srcId="{B632C4C5-2E9E-4FBA-9C0E-3F2EC248EB53}" destId="{F93D3481-FC99-41AD-A7C6-9D97468E7A70}" srcOrd="0" destOrd="0" presId="urn:microsoft.com/office/officeart/2005/8/layout/hierarchy1"/>
    <dgm:cxn modelId="{C7D8AEB7-34AE-4E27-90D4-B342382888FE}" type="presOf" srcId="{DB2716A5-2240-4A56-A386-F4C276C5CF17}" destId="{61AD9D4A-4CBC-47B5-A18D-D3E9F1AFCDC7}" srcOrd="0" destOrd="0" presId="urn:microsoft.com/office/officeart/2005/8/layout/hierarchy1"/>
    <dgm:cxn modelId="{4D686EDB-18EC-4691-8450-3FA4635B4E27}" type="presOf" srcId="{189C5A47-04E2-4E04-A893-FCE9AD76BBE7}" destId="{9934BEE4-85FE-4CC3-A5AF-FB3075FD7EA3}" srcOrd="0" destOrd="0" presId="urn:microsoft.com/office/officeart/2005/8/layout/hierarchy1"/>
    <dgm:cxn modelId="{3C9B00E5-BD11-4925-8DF1-9CF4276CD051}" srcId="{F52BE090-3D34-44E7-90FF-6A0531764922}" destId="{B632C4C5-2E9E-4FBA-9C0E-3F2EC248EB53}" srcOrd="1" destOrd="0" parTransId="{17447384-B451-4623-B96D-EE47FA9245D0}" sibTransId="{4B290774-6C41-4212-86CB-CB3F10B7B1D8}"/>
    <dgm:cxn modelId="{3F786EB9-EFC0-4B2A-AD3A-42C656C08431}" type="presParOf" srcId="{589F4BD9-D868-4394-B3FE-E12FC6C16DB1}" destId="{D4245830-9760-4CA4-8D16-73A94445C726}" srcOrd="0" destOrd="0" presId="urn:microsoft.com/office/officeart/2005/8/layout/hierarchy1"/>
    <dgm:cxn modelId="{67466D8C-41EE-4E72-AA08-A4B79908B4C4}" type="presParOf" srcId="{D4245830-9760-4CA4-8D16-73A94445C726}" destId="{07F3D2BC-EAF7-4541-9889-9F01CF74C546}" srcOrd="0" destOrd="0" presId="urn:microsoft.com/office/officeart/2005/8/layout/hierarchy1"/>
    <dgm:cxn modelId="{D8095DE0-0F42-4378-B0A4-998FC9ED982A}" type="presParOf" srcId="{07F3D2BC-EAF7-4541-9889-9F01CF74C546}" destId="{ED4641EA-0674-4365-97CF-9928F8DCF0ED}" srcOrd="0" destOrd="0" presId="urn:microsoft.com/office/officeart/2005/8/layout/hierarchy1"/>
    <dgm:cxn modelId="{D936DD82-F320-42E5-B750-989745A55EDC}" type="presParOf" srcId="{07F3D2BC-EAF7-4541-9889-9F01CF74C546}" destId="{61AD9D4A-4CBC-47B5-A18D-D3E9F1AFCDC7}" srcOrd="1" destOrd="0" presId="urn:microsoft.com/office/officeart/2005/8/layout/hierarchy1"/>
    <dgm:cxn modelId="{E52BA5CD-448E-4EF7-BB81-A1EDB23B2698}" type="presParOf" srcId="{D4245830-9760-4CA4-8D16-73A94445C726}" destId="{ADD5FA76-6E94-47F3-908D-0617DDB80D17}" srcOrd="1" destOrd="0" presId="urn:microsoft.com/office/officeart/2005/8/layout/hierarchy1"/>
    <dgm:cxn modelId="{A42D8C5F-A183-4B8E-A7A7-18E73A753806}" type="presParOf" srcId="{589F4BD9-D868-4394-B3FE-E12FC6C16DB1}" destId="{185AACFE-199F-4F04-BF91-4D49B59FBEC3}" srcOrd="1" destOrd="0" presId="urn:microsoft.com/office/officeart/2005/8/layout/hierarchy1"/>
    <dgm:cxn modelId="{0B70618F-D24C-4A83-879E-36F38D2B61C8}" type="presParOf" srcId="{185AACFE-199F-4F04-BF91-4D49B59FBEC3}" destId="{DB3BB853-E9A7-4DB6-88AA-22566AC30857}" srcOrd="0" destOrd="0" presId="urn:microsoft.com/office/officeart/2005/8/layout/hierarchy1"/>
    <dgm:cxn modelId="{AA89CA12-1076-46B3-A65A-45180BE98501}" type="presParOf" srcId="{DB3BB853-E9A7-4DB6-88AA-22566AC30857}" destId="{BBB9CFD0-EA55-4650-8720-19147078CC2F}" srcOrd="0" destOrd="0" presId="urn:microsoft.com/office/officeart/2005/8/layout/hierarchy1"/>
    <dgm:cxn modelId="{DBB568A4-3B77-4E75-9FA7-6D5B981C82FE}" type="presParOf" srcId="{DB3BB853-E9A7-4DB6-88AA-22566AC30857}" destId="{F93D3481-FC99-41AD-A7C6-9D97468E7A70}" srcOrd="1" destOrd="0" presId="urn:microsoft.com/office/officeart/2005/8/layout/hierarchy1"/>
    <dgm:cxn modelId="{5B1F5325-AF64-454F-A9B5-46F01AF89EB7}" type="presParOf" srcId="{185AACFE-199F-4F04-BF91-4D49B59FBEC3}" destId="{C5F8D22B-5198-43EA-BB7E-91BDAC8AA47E}" srcOrd="1" destOrd="0" presId="urn:microsoft.com/office/officeart/2005/8/layout/hierarchy1"/>
    <dgm:cxn modelId="{1C6EDAC8-325E-4D4F-88A4-3B9BA1BB2032}" type="presParOf" srcId="{589F4BD9-D868-4394-B3FE-E12FC6C16DB1}" destId="{FEF7C4DC-4E1A-40ED-85CB-BDBD712461FF}" srcOrd="2" destOrd="0" presId="urn:microsoft.com/office/officeart/2005/8/layout/hierarchy1"/>
    <dgm:cxn modelId="{75792EB1-FFC0-40C9-8DEF-62AC97F6728B}" type="presParOf" srcId="{FEF7C4DC-4E1A-40ED-85CB-BDBD712461FF}" destId="{579EF561-C2AD-44A4-901A-DDF5292B1FCF}" srcOrd="0" destOrd="0" presId="urn:microsoft.com/office/officeart/2005/8/layout/hierarchy1"/>
    <dgm:cxn modelId="{71F31C10-1524-41A0-BEED-EE2A0072216B}" type="presParOf" srcId="{579EF561-C2AD-44A4-901A-DDF5292B1FCF}" destId="{B35AD8A2-507A-4DF7-A058-7ABF8F5C5572}" srcOrd="0" destOrd="0" presId="urn:microsoft.com/office/officeart/2005/8/layout/hierarchy1"/>
    <dgm:cxn modelId="{94CAAF8C-273F-491E-92F7-0BBD90657456}" type="presParOf" srcId="{579EF561-C2AD-44A4-901A-DDF5292B1FCF}" destId="{9934BEE4-85FE-4CC3-A5AF-FB3075FD7EA3}" srcOrd="1" destOrd="0" presId="urn:microsoft.com/office/officeart/2005/8/layout/hierarchy1"/>
    <dgm:cxn modelId="{D812620E-EF23-46D7-B10E-B75D70FB4DF5}" type="presParOf" srcId="{FEF7C4DC-4E1A-40ED-85CB-BDBD712461FF}" destId="{936301C9-71E8-460F-91F9-95D373214358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7.xml><?xml version="1.0" encoding="utf-8"?>
<dgm:dataModel xmlns:dgm="http://schemas.openxmlformats.org/drawingml/2006/diagram" xmlns:a="http://schemas.openxmlformats.org/drawingml/2006/main">
  <dgm:ptLst>
    <dgm:pt modelId="{0822A18E-D6ED-437A-8797-55D18C794801}" type="doc">
      <dgm:prSet loTypeId="urn:microsoft.com/office/officeart/2005/8/layout/hierarchy1" loCatId="hierarchy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6879AECB-CC22-4E9D-95F5-FB4C17A6E57B}">
      <dgm:prSet/>
      <dgm:spPr/>
      <dgm:t>
        <a:bodyPr/>
        <a:lstStyle/>
        <a:p>
          <a:r>
            <a:rPr lang="en-US" b="1"/>
            <a:t>Concept</a:t>
          </a:r>
          <a:r>
            <a:rPr lang="en-US"/>
            <a:t>: Cloud computing can be seen as a vast network of computers that users view as a single entity.</a:t>
          </a:r>
        </a:p>
      </dgm:t>
    </dgm:pt>
    <dgm:pt modelId="{19F8DBF0-FE0F-4095-8951-DFEA664E619B}" type="parTrans" cxnId="{4874E452-4D0E-49A1-A667-2B971A93EF28}">
      <dgm:prSet/>
      <dgm:spPr/>
      <dgm:t>
        <a:bodyPr/>
        <a:lstStyle/>
        <a:p>
          <a:endParaRPr lang="en-US"/>
        </a:p>
      </dgm:t>
    </dgm:pt>
    <dgm:pt modelId="{58105F35-F265-46D4-AE1E-AC88611BD061}" type="sibTrans" cxnId="{4874E452-4D0E-49A1-A667-2B971A93EF28}">
      <dgm:prSet/>
      <dgm:spPr/>
      <dgm:t>
        <a:bodyPr/>
        <a:lstStyle/>
        <a:p>
          <a:endParaRPr lang="en-US"/>
        </a:p>
      </dgm:t>
    </dgm:pt>
    <dgm:pt modelId="{F2464840-24C9-4F54-BABE-3612B22CC6B6}">
      <dgm:prSet/>
      <dgm:spPr/>
      <dgm:t>
        <a:bodyPr/>
        <a:lstStyle/>
        <a:p>
          <a:r>
            <a:rPr lang="en-US" b="1"/>
            <a:t>Philosophy</a:t>
          </a:r>
          <a:r>
            <a:rPr lang="en-US"/>
            <a:t>: Reflects Sun Microsystems' slogan, "The network is the computer," combining computing power from multiple systems.</a:t>
          </a:r>
        </a:p>
      </dgm:t>
    </dgm:pt>
    <dgm:pt modelId="{3C716AF2-C792-420C-9908-69E8EE67D96E}" type="parTrans" cxnId="{983E1058-8E40-4FA0-8C52-7992A623AAB5}">
      <dgm:prSet/>
      <dgm:spPr/>
      <dgm:t>
        <a:bodyPr/>
        <a:lstStyle/>
        <a:p>
          <a:endParaRPr lang="en-US"/>
        </a:p>
      </dgm:t>
    </dgm:pt>
    <dgm:pt modelId="{0616760F-EB8E-44F3-9EA8-740120738F5D}" type="sibTrans" cxnId="{983E1058-8E40-4FA0-8C52-7992A623AAB5}">
      <dgm:prSet/>
      <dgm:spPr/>
      <dgm:t>
        <a:bodyPr/>
        <a:lstStyle/>
        <a:p>
          <a:endParaRPr lang="en-US"/>
        </a:p>
      </dgm:t>
    </dgm:pt>
    <dgm:pt modelId="{B271CB50-1FD6-407A-9A40-60EB2A1C4888}" type="pres">
      <dgm:prSet presAssocID="{0822A18E-D6ED-437A-8797-55D18C794801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76F9AEF4-6C37-461F-98E5-9E0CF6398CA7}" type="pres">
      <dgm:prSet presAssocID="{6879AECB-CC22-4E9D-95F5-FB4C17A6E57B}" presName="hierRoot1" presStyleCnt="0"/>
      <dgm:spPr/>
    </dgm:pt>
    <dgm:pt modelId="{9064923E-48E6-4CF5-81B3-54EC239D4D35}" type="pres">
      <dgm:prSet presAssocID="{6879AECB-CC22-4E9D-95F5-FB4C17A6E57B}" presName="composite" presStyleCnt="0"/>
      <dgm:spPr/>
    </dgm:pt>
    <dgm:pt modelId="{BB47D6CD-0CC2-406C-81CE-DD6AE0E2C53C}" type="pres">
      <dgm:prSet presAssocID="{6879AECB-CC22-4E9D-95F5-FB4C17A6E57B}" presName="background" presStyleLbl="node0" presStyleIdx="0" presStyleCnt="2"/>
      <dgm:spPr/>
    </dgm:pt>
    <dgm:pt modelId="{FE822111-4070-4D64-9964-277F6117D1BD}" type="pres">
      <dgm:prSet presAssocID="{6879AECB-CC22-4E9D-95F5-FB4C17A6E57B}" presName="text" presStyleLbl="fgAcc0" presStyleIdx="0" presStyleCnt="2">
        <dgm:presLayoutVars>
          <dgm:chPref val="3"/>
        </dgm:presLayoutVars>
      </dgm:prSet>
      <dgm:spPr/>
    </dgm:pt>
    <dgm:pt modelId="{0B8F5610-DD87-4CC8-A6AC-E5D9F281E913}" type="pres">
      <dgm:prSet presAssocID="{6879AECB-CC22-4E9D-95F5-FB4C17A6E57B}" presName="hierChild2" presStyleCnt="0"/>
      <dgm:spPr/>
    </dgm:pt>
    <dgm:pt modelId="{5A51349F-85E0-4A40-B9BA-D4634B56DC1F}" type="pres">
      <dgm:prSet presAssocID="{F2464840-24C9-4F54-BABE-3612B22CC6B6}" presName="hierRoot1" presStyleCnt="0"/>
      <dgm:spPr/>
    </dgm:pt>
    <dgm:pt modelId="{2AB0C0E7-ABAB-4D6E-84DD-62EE0C6D0D78}" type="pres">
      <dgm:prSet presAssocID="{F2464840-24C9-4F54-BABE-3612B22CC6B6}" presName="composite" presStyleCnt="0"/>
      <dgm:spPr/>
    </dgm:pt>
    <dgm:pt modelId="{51B94D73-AD5D-4373-84AC-3D148F0485D8}" type="pres">
      <dgm:prSet presAssocID="{F2464840-24C9-4F54-BABE-3612B22CC6B6}" presName="background" presStyleLbl="node0" presStyleIdx="1" presStyleCnt="2"/>
      <dgm:spPr/>
    </dgm:pt>
    <dgm:pt modelId="{3A3F13B9-E67C-496E-A0CF-F48BE716D18D}" type="pres">
      <dgm:prSet presAssocID="{F2464840-24C9-4F54-BABE-3612B22CC6B6}" presName="text" presStyleLbl="fgAcc0" presStyleIdx="1" presStyleCnt="2">
        <dgm:presLayoutVars>
          <dgm:chPref val="3"/>
        </dgm:presLayoutVars>
      </dgm:prSet>
      <dgm:spPr/>
    </dgm:pt>
    <dgm:pt modelId="{69BE7465-8936-4B52-956C-BA8685AB2E6B}" type="pres">
      <dgm:prSet presAssocID="{F2464840-24C9-4F54-BABE-3612B22CC6B6}" presName="hierChild2" presStyleCnt="0"/>
      <dgm:spPr/>
    </dgm:pt>
  </dgm:ptLst>
  <dgm:cxnLst>
    <dgm:cxn modelId="{3B1F9807-71CD-4FB7-8CD5-3EFDCE2D58B8}" type="presOf" srcId="{F2464840-24C9-4F54-BABE-3612B22CC6B6}" destId="{3A3F13B9-E67C-496E-A0CF-F48BE716D18D}" srcOrd="0" destOrd="0" presId="urn:microsoft.com/office/officeart/2005/8/layout/hierarchy1"/>
    <dgm:cxn modelId="{783CB22B-C7BC-4CC1-A422-249D242D0AF1}" type="presOf" srcId="{6879AECB-CC22-4E9D-95F5-FB4C17A6E57B}" destId="{FE822111-4070-4D64-9964-277F6117D1BD}" srcOrd="0" destOrd="0" presId="urn:microsoft.com/office/officeart/2005/8/layout/hierarchy1"/>
    <dgm:cxn modelId="{3A5B024A-4BFE-45D3-9AB8-547092ED1EB5}" type="presOf" srcId="{0822A18E-D6ED-437A-8797-55D18C794801}" destId="{B271CB50-1FD6-407A-9A40-60EB2A1C4888}" srcOrd="0" destOrd="0" presId="urn:microsoft.com/office/officeart/2005/8/layout/hierarchy1"/>
    <dgm:cxn modelId="{4874E452-4D0E-49A1-A667-2B971A93EF28}" srcId="{0822A18E-D6ED-437A-8797-55D18C794801}" destId="{6879AECB-CC22-4E9D-95F5-FB4C17A6E57B}" srcOrd="0" destOrd="0" parTransId="{19F8DBF0-FE0F-4095-8951-DFEA664E619B}" sibTransId="{58105F35-F265-46D4-AE1E-AC88611BD061}"/>
    <dgm:cxn modelId="{983E1058-8E40-4FA0-8C52-7992A623AAB5}" srcId="{0822A18E-D6ED-437A-8797-55D18C794801}" destId="{F2464840-24C9-4F54-BABE-3612B22CC6B6}" srcOrd="1" destOrd="0" parTransId="{3C716AF2-C792-420C-9908-69E8EE67D96E}" sibTransId="{0616760F-EB8E-44F3-9EA8-740120738F5D}"/>
    <dgm:cxn modelId="{A4A05F5E-B50F-4952-9E1C-FC6B1508BEDB}" type="presParOf" srcId="{B271CB50-1FD6-407A-9A40-60EB2A1C4888}" destId="{76F9AEF4-6C37-461F-98E5-9E0CF6398CA7}" srcOrd="0" destOrd="0" presId="urn:microsoft.com/office/officeart/2005/8/layout/hierarchy1"/>
    <dgm:cxn modelId="{7DDA5F6F-8868-4964-AE02-DD0B09303FDD}" type="presParOf" srcId="{76F9AEF4-6C37-461F-98E5-9E0CF6398CA7}" destId="{9064923E-48E6-4CF5-81B3-54EC239D4D35}" srcOrd="0" destOrd="0" presId="urn:microsoft.com/office/officeart/2005/8/layout/hierarchy1"/>
    <dgm:cxn modelId="{D7D9C4B5-C6F6-4D82-8FA2-3336285793EB}" type="presParOf" srcId="{9064923E-48E6-4CF5-81B3-54EC239D4D35}" destId="{BB47D6CD-0CC2-406C-81CE-DD6AE0E2C53C}" srcOrd="0" destOrd="0" presId="urn:microsoft.com/office/officeart/2005/8/layout/hierarchy1"/>
    <dgm:cxn modelId="{BA0BD71B-1F82-4F44-A80E-5689112A467C}" type="presParOf" srcId="{9064923E-48E6-4CF5-81B3-54EC239D4D35}" destId="{FE822111-4070-4D64-9964-277F6117D1BD}" srcOrd="1" destOrd="0" presId="urn:microsoft.com/office/officeart/2005/8/layout/hierarchy1"/>
    <dgm:cxn modelId="{E727CC7D-9517-4FDC-A275-2CCF2716A4BC}" type="presParOf" srcId="{76F9AEF4-6C37-461F-98E5-9E0CF6398CA7}" destId="{0B8F5610-DD87-4CC8-A6AC-E5D9F281E913}" srcOrd="1" destOrd="0" presId="urn:microsoft.com/office/officeart/2005/8/layout/hierarchy1"/>
    <dgm:cxn modelId="{0E47DBBA-FBB0-46F5-BBE3-3DA7BB3C08B0}" type="presParOf" srcId="{B271CB50-1FD6-407A-9A40-60EB2A1C4888}" destId="{5A51349F-85E0-4A40-B9BA-D4634B56DC1F}" srcOrd="1" destOrd="0" presId="urn:microsoft.com/office/officeart/2005/8/layout/hierarchy1"/>
    <dgm:cxn modelId="{4A386849-7814-4CD6-85A1-1D897D06E3BE}" type="presParOf" srcId="{5A51349F-85E0-4A40-B9BA-D4634B56DC1F}" destId="{2AB0C0E7-ABAB-4D6E-84DD-62EE0C6D0D78}" srcOrd="0" destOrd="0" presId="urn:microsoft.com/office/officeart/2005/8/layout/hierarchy1"/>
    <dgm:cxn modelId="{E4C9539F-2322-4C78-A4C3-69D60E0576D9}" type="presParOf" srcId="{2AB0C0E7-ABAB-4D6E-84DD-62EE0C6D0D78}" destId="{51B94D73-AD5D-4373-84AC-3D148F0485D8}" srcOrd="0" destOrd="0" presId="urn:microsoft.com/office/officeart/2005/8/layout/hierarchy1"/>
    <dgm:cxn modelId="{BDA5109C-9139-4B90-93D2-96463974B120}" type="presParOf" srcId="{2AB0C0E7-ABAB-4D6E-84DD-62EE0C6D0D78}" destId="{3A3F13B9-E67C-496E-A0CF-F48BE716D18D}" srcOrd="1" destOrd="0" presId="urn:microsoft.com/office/officeart/2005/8/layout/hierarchy1"/>
    <dgm:cxn modelId="{FCB3AB32-9328-4939-87F1-57BB78B66D0F}" type="presParOf" srcId="{5A51349F-85E0-4A40-B9BA-D4634B56DC1F}" destId="{69BE7465-8936-4B52-956C-BA8685AB2E6B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B987F1B-7FA9-45DD-9F35-AECD13F185DB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37EF072-7F28-4F6F-9A7A-1CF13581D08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Students will choose their project topic or select from the list of sample ideas</a:t>
          </a:r>
        </a:p>
      </dgm:t>
    </dgm:pt>
    <dgm:pt modelId="{CF5F2552-803D-4596-A363-FCF532A29C6D}" type="parTrans" cxnId="{E2D3200D-61A1-4125-852D-D3ADF4FAF7D4}">
      <dgm:prSet/>
      <dgm:spPr/>
      <dgm:t>
        <a:bodyPr/>
        <a:lstStyle/>
        <a:p>
          <a:endParaRPr lang="en-US"/>
        </a:p>
      </dgm:t>
    </dgm:pt>
    <dgm:pt modelId="{2894463F-7A78-4DBC-9A6C-6D49E4EA32F9}" type="sibTrans" cxnId="{E2D3200D-61A1-4125-852D-D3ADF4FAF7D4}">
      <dgm:prSet/>
      <dgm:spPr/>
      <dgm:t>
        <a:bodyPr/>
        <a:lstStyle/>
        <a:p>
          <a:endParaRPr lang="en-US"/>
        </a:p>
      </dgm:t>
    </dgm:pt>
    <dgm:pt modelId="{88381D36-AAA8-484E-AA95-F51315900ED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Work in teams of 5 </a:t>
          </a:r>
        </a:p>
      </dgm:t>
    </dgm:pt>
    <dgm:pt modelId="{EEC07888-156D-4807-9BDE-4E6AEA9D76CC}" type="parTrans" cxnId="{1570E0F1-0326-4044-B760-28510ABB630E}">
      <dgm:prSet/>
      <dgm:spPr/>
      <dgm:t>
        <a:bodyPr/>
        <a:lstStyle/>
        <a:p>
          <a:endParaRPr lang="en-US"/>
        </a:p>
      </dgm:t>
    </dgm:pt>
    <dgm:pt modelId="{AF67EED3-598A-4CB1-B829-CFB9706127F3}" type="sibTrans" cxnId="{1570E0F1-0326-4044-B760-28510ABB630E}">
      <dgm:prSet/>
      <dgm:spPr/>
      <dgm:t>
        <a:bodyPr/>
        <a:lstStyle/>
        <a:p>
          <a:endParaRPr lang="en-US"/>
        </a:p>
      </dgm:t>
    </dgm:pt>
    <dgm:pt modelId="{107A14BC-4863-4F6C-8255-D6A018297D3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Design, implement, and evaluate cloud applications. </a:t>
          </a:r>
        </a:p>
      </dgm:t>
    </dgm:pt>
    <dgm:pt modelId="{1A42CB93-7BBC-4E24-87C7-C8125675D68A}" type="parTrans" cxnId="{3D7562D3-EDB1-4418-85FF-D05EAD0E7CCB}">
      <dgm:prSet/>
      <dgm:spPr/>
      <dgm:t>
        <a:bodyPr/>
        <a:lstStyle/>
        <a:p>
          <a:endParaRPr lang="en-US"/>
        </a:p>
      </dgm:t>
    </dgm:pt>
    <dgm:pt modelId="{472D8C45-181D-440D-AAF6-7E5D7474B265}" type="sibTrans" cxnId="{3D7562D3-EDB1-4418-85FF-D05EAD0E7CCB}">
      <dgm:prSet/>
      <dgm:spPr/>
      <dgm:t>
        <a:bodyPr/>
        <a:lstStyle/>
        <a:p>
          <a:endParaRPr lang="en-US"/>
        </a:p>
      </dgm:t>
    </dgm:pt>
    <dgm:pt modelId="{E16D48CA-3170-430F-ADAF-724B83D2E43D}" type="pres">
      <dgm:prSet presAssocID="{3B987F1B-7FA9-45DD-9F35-AECD13F185DB}" presName="root" presStyleCnt="0">
        <dgm:presLayoutVars>
          <dgm:dir/>
          <dgm:resizeHandles val="exact"/>
        </dgm:presLayoutVars>
      </dgm:prSet>
      <dgm:spPr/>
    </dgm:pt>
    <dgm:pt modelId="{9ED67A12-10CE-468A-8ED6-3EB35BDE5E6C}" type="pres">
      <dgm:prSet presAssocID="{537EF072-7F28-4F6F-9A7A-1CF13581D080}" presName="compNode" presStyleCnt="0"/>
      <dgm:spPr/>
    </dgm:pt>
    <dgm:pt modelId="{5F869E3D-DD5C-4EC2-B0D2-DF9BF09711C5}" type="pres">
      <dgm:prSet presAssocID="{537EF072-7F28-4F6F-9A7A-1CF13581D080}" presName="bgRect" presStyleLbl="bgShp" presStyleIdx="0" presStyleCnt="3"/>
      <dgm:spPr/>
    </dgm:pt>
    <dgm:pt modelId="{41A4B12A-614B-4188-B1EF-2DE2CDBA2084}" type="pres">
      <dgm:prSet presAssocID="{537EF072-7F28-4F6F-9A7A-1CF13581D080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eacher"/>
        </a:ext>
      </dgm:extLst>
    </dgm:pt>
    <dgm:pt modelId="{E42B11B3-7981-46B7-BA56-C524BE2BEAA1}" type="pres">
      <dgm:prSet presAssocID="{537EF072-7F28-4F6F-9A7A-1CF13581D080}" presName="spaceRect" presStyleCnt="0"/>
      <dgm:spPr/>
    </dgm:pt>
    <dgm:pt modelId="{C8F0C8AF-594B-4472-9C62-90228713655A}" type="pres">
      <dgm:prSet presAssocID="{537EF072-7F28-4F6F-9A7A-1CF13581D080}" presName="parTx" presStyleLbl="revTx" presStyleIdx="0" presStyleCnt="3">
        <dgm:presLayoutVars>
          <dgm:chMax val="0"/>
          <dgm:chPref val="0"/>
        </dgm:presLayoutVars>
      </dgm:prSet>
      <dgm:spPr/>
    </dgm:pt>
    <dgm:pt modelId="{B7D540C5-A1ED-4C4E-96DA-6EAF649C30BF}" type="pres">
      <dgm:prSet presAssocID="{2894463F-7A78-4DBC-9A6C-6D49E4EA32F9}" presName="sibTrans" presStyleCnt="0"/>
      <dgm:spPr/>
    </dgm:pt>
    <dgm:pt modelId="{08B7B329-A09C-4465-88DB-BB7C7A4A5205}" type="pres">
      <dgm:prSet presAssocID="{88381D36-AAA8-484E-AA95-F51315900EDC}" presName="compNode" presStyleCnt="0"/>
      <dgm:spPr/>
    </dgm:pt>
    <dgm:pt modelId="{99A2462A-C57B-433B-ABC9-4BE86EE94B9C}" type="pres">
      <dgm:prSet presAssocID="{88381D36-AAA8-484E-AA95-F51315900EDC}" presName="bgRect" presStyleLbl="bgShp" presStyleIdx="1" presStyleCnt="3"/>
      <dgm:spPr/>
    </dgm:pt>
    <dgm:pt modelId="{CAD599B0-F33C-4578-951E-E92CBF67149C}" type="pres">
      <dgm:prSet presAssocID="{88381D36-AAA8-484E-AA95-F51315900EDC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sers"/>
        </a:ext>
      </dgm:extLst>
    </dgm:pt>
    <dgm:pt modelId="{FC91395E-68FE-4DEB-A153-3A0B16E2AE11}" type="pres">
      <dgm:prSet presAssocID="{88381D36-AAA8-484E-AA95-F51315900EDC}" presName="spaceRect" presStyleCnt="0"/>
      <dgm:spPr/>
    </dgm:pt>
    <dgm:pt modelId="{6534C5DA-65BE-48F3-9EF7-46B88CDCFFA8}" type="pres">
      <dgm:prSet presAssocID="{88381D36-AAA8-484E-AA95-F51315900EDC}" presName="parTx" presStyleLbl="revTx" presStyleIdx="1" presStyleCnt="3">
        <dgm:presLayoutVars>
          <dgm:chMax val="0"/>
          <dgm:chPref val="0"/>
        </dgm:presLayoutVars>
      </dgm:prSet>
      <dgm:spPr/>
    </dgm:pt>
    <dgm:pt modelId="{86267514-74CE-46F8-BCBD-0E811A562151}" type="pres">
      <dgm:prSet presAssocID="{AF67EED3-598A-4CB1-B829-CFB9706127F3}" presName="sibTrans" presStyleCnt="0"/>
      <dgm:spPr/>
    </dgm:pt>
    <dgm:pt modelId="{CA066C0B-2F48-4C82-9630-874BDB8F0D38}" type="pres">
      <dgm:prSet presAssocID="{107A14BC-4863-4F6C-8255-D6A018297D31}" presName="compNode" presStyleCnt="0"/>
      <dgm:spPr/>
    </dgm:pt>
    <dgm:pt modelId="{CF4EE779-D53A-42FC-9BB3-B0BAC3C890A1}" type="pres">
      <dgm:prSet presAssocID="{107A14BC-4863-4F6C-8255-D6A018297D31}" presName="bgRect" presStyleLbl="bgShp" presStyleIdx="2" presStyleCnt="3"/>
      <dgm:spPr/>
    </dgm:pt>
    <dgm:pt modelId="{E2F13869-2B60-4E6F-B9B3-B089025CA727}" type="pres">
      <dgm:prSet presAssocID="{107A14BC-4863-4F6C-8255-D6A018297D31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ainbow"/>
        </a:ext>
      </dgm:extLst>
    </dgm:pt>
    <dgm:pt modelId="{74065220-50CD-4AF0-94AB-EF7902EC4B7C}" type="pres">
      <dgm:prSet presAssocID="{107A14BC-4863-4F6C-8255-D6A018297D31}" presName="spaceRect" presStyleCnt="0"/>
      <dgm:spPr/>
    </dgm:pt>
    <dgm:pt modelId="{8E657D7D-689F-47DE-8344-9E8BBB75D54F}" type="pres">
      <dgm:prSet presAssocID="{107A14BC-4863-4F6C-8255-D6A018297D31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E2D3200D-61A1-4125-852D-D3ADF4FAF7D4}" srcId="{3B987F1B-7FA9-45DD-9F35-AECD13F185DB}" destId="{537EF072-7F28-4F6F-9A7A-1CF13581D080}" srcOrd="0" destOrd="0" parTransId="{CF5F2552-803D-4596-A363-FCF532A29C6D}" sibTransId="{2894463F-7A78-4DBC-9A6C-6D49E4EA32F9}"/>
    <dgm:cxn modelId="{BE733119-C6FE-4BC5-9F5E-358486F88FF0}" type="presOf" srcId="{3B987F1B-7FA9-45DD-9F35-AECD13F185DB}" destId="{E16D48CA-3170-430F-ADAF-724B83D2E43D}" srcOrd="0" destOrd="0" presId="urn:microsoft.com/office/officeart/2018/2/layout/IconVerticalSolidList"/>
    <dgm:cxn modelId="{C1494D8B-8C62-434A-8984-C8DEC03ED8EE}" type="presOf" srcId="{88381D36-AAA8-484E-AA95-F51315900EDC}" destId="{6534C5DA-65BE-48F3-9EF7-46B88CDCFFA8}" srcOrd="0" destOrd="0" presId="urn:microsoft.com/office/officeart/2018/2/layout/IconVerticalSolidList"/>
    <dgm:cxn modelId="{2DC29396-88E9-4A8F-94DD-22E9EED4E540}" type="presOf" srcId="{107A14BC-4863-4F6C-8255-D6A018297D31}" destId="{8E657D7D-689F-47DE-8344-9E8BBB75D54F}" srcOrd="0" destOrd="0" presId="urn:microsoft.com/office/officeart/2018/2/layout/IconVerticalSolidList"/>
    <dgm:cxn modelId="{28D05498-97C4-4795-9A5F-BA51D23233A7}" type="presOf" srcId="{537EF072-7F28-4F6F-9A7A-1CF13581D080}" destId="{C8F0C8AF-594B-4472-9C62-90228713655A}" srcOrd="0" destOrd="0" presId="urn:microsoft.com/office/officeart/2018/2/layout/IconVerticalSolidList"/>
    <dgm:cxn modelId="{3D7562D3-EDB1-4418-85FF-D05EAD0E7CCB}" srcId="{3B987F1B-7FA9-45DD-9F35-AECD13F185DB}" destId="{107A14BC-4863-4F6C-8255-D6A018297D31}" srcOrd="2" destOrd="0" parTransId="{1A42CB93-7BBC-4E24-87C7-C8125675D68A}" sibTransId="{472D8C45-181D-440D-AAF6-7E5D7474B265}"/>
    <dgm:cxn modelId="{1570E0F1-0326-4044-B760-28510ABB630E}" srcId="{3B987F1B-7FA9-45DD-9F35-AECD13F185DB}" destId="{88381D36-AAA8-484E-AA95-F51315900EDC}" srcOrd="1" destOrd="0" parTransId="{EEC07888-156D-4807-9BDE-4E6AEA9D76CC}" sibTransId="{AF67EED3-598A-4CB1-B829-CFB9706127F3}"/>
    <dgm:cxn modelId="{7EFF6816-527F-4DA6-A9B7-3CC92F5D89B6}" type="presParOf" srcId="{E16D48CA-3170-430F-ADAF-724B83D2E43D}" destId="{9ED67A12-10CE-468A-8ED6-3EB35BDE5E6C}" srcOrd="0" destOrd="0" presId="urn:microsoft.com/office/officeart/2018/2/layout/IconVerticalSolidList"/>
    <dgm:cxn modelId="{8CD017AD-5C97-455D-BB88-3D9F281D66BE}" type="presParOf" srcId="{9ED67A12-10CE-468A-8ED6-3EB35BDE5E6C}" destId="{5F869E3D-DD5C-4EC2-B0D2-DF9BF09711C5}" srcOrd="0" destOrd="0" presId="urn:microsoft.com/office/officeart/2018/2/layout/IconVerticalSolidList"/>
    <dgm:cxn modelId="{955195B8-7E82-4956-B5F6-51429737C6AA}" type="presParOf" srcId="{9ED67A12-10CE-468A-8ED6-3EB35BDE5E6C}" destId="{41A4B12A-614B-4188-B1EF-2DE2CDBA2084}" srcOrd="1" destOrd="0" presId="urn:microsoft.com/office/officeart/2018/2/layout/IconVerticalSolidList"/>
    <dgm:cxn modelId="{B95B3685-7348-4367-AB81-9FE1F670D5AE}" type="presParOf" srcId="{9ED67A12-10CE-468A-8ED6-3EB35BDE5E6C}" destId="{E42B11B3-7981-46B7-BA56-C524BE2BEAA1}" srcOrd="2" destOrd="0" presId="urn:microsoft.com/office/officeart/2018/2/layout/IconVerticalSolidList"/>
    <dgm:cxn modelId="{30EDE248-2AE7-4BFD-BAB5-4A12274DA108}" type="presParOf" srcId="{9ED67A12-10CE-468A-8ED6-3EB35BDE5E6C}" destId="{C8F0C8AF-594B-4472-9C62-90228713655A}" srcOrd="3" destOrd="0" presId="urn:microsoft.com/office/officeart/2018/2/layout/IconVerticalSolidList"/>
    <dgm:cxn modelId="{7D0080C5-C293-4140-AA61-681976A47177}" type="presParOf" srcId="{E16D48CA-3170-430F-ADAF-724B83D2E43D}" destId="{B7D540C5-A1ED-4C4E-96DA-6EAF649C30BF}" srcOrd="1" destOrd="0" presId="urn:microsoft.com/office/officeart/2018/2/layout/IconVerticalSolidList"/>
    <dgm:cxn modelId="{8D8DE419-E8CE-49BD-B8BC-E3654C835DE8}" type="presParOf" srcId="{E16D48CA-3170-430F-ADAF-724B83D2E43D}" destId="{08B7B329-A09C-4465-88DB-BB7C7A4A5205}" srcOrd="2" destOrd="0" presId="urn:microsoft.com/office/officeart/2018/2/layout/IconVerticalSolidList"/>
    <dgm:cxn modelId="{849F7C64-6FCC-4760-BE56-DD6AEA4877C2}" type="presParOf" srcId="{08B7B329-A09C-4465-88DB-BB7C7A4A5205}" destId="{99A2462A-C57B-433B-ABC9-4BE86EE94B9C}" srcOrd="0" destOrd="0" presId="urn:microsoft.com/office/officeart/2018/2/layout/IconVerticalSolidList"/>
    <dgm:cxn modelId="{8279806B-7651-43C6-A98C-CDD1E53908C9}" type="presParOf" srcId="{08B7B329-A09C-4465-88DB-BB7C7A4A5205}" destId="{CAD599B0-F33C-4578-951E-E92CBF67149C}" srcOrd="1" destOrd="0" presId="urn:microsoft.com/office/officeart/2018/2/layout/IconVerticalSolidList"/>
    <dgm:cxn modelId="{66DB0BA8-6096-473F-80B1-A3F016955A1F}" type="presParOf" srcId="{08B7B329-A09C-4465-88DB-BB7C7A4A5205}" destId="{FC91395E-68FE-4DEB-A153-3A0B16E2AE11}" srcOrd="2" destOrd="0" presId="urn:microsoft.com/office/officeart/2018/2/layout/IconVerticalSolidList"/>
    <dgm:cxn modelId="{62FB1C5A-4E03-4BF7-ABCF-2D86FEE67560}" type="presParOf" srcId="{08B7B329-A09C-4465-88DB-BB7C7A4A5205}" destId="{6534C5DA-65BE-48F3-9EF7-46B88CDCFFA8}" srcOrd="3" destOrd="0" presId="urn:microsoft.com/office/officeart/2018/2/layout/IconVerticalSolidList"/>
    <dgm:cxn modelId="{A9D10D75-EA39-4DFA-B658-8A549164F2E6}" type="presParOf" srcId="{E16D48CA-3170-430F-ADAF-724B83D2E43D}" destId="{86267514-74CE-46F8-BCBD-0E811A562151}" srcOrd="3" destOrd="0" presId="urn:microsoft.com/office/officeart/2018/2/layout/IconVerticalSolidList"/>
    <dgm:cxn modelId="{6CFF2C5F-5E2B-445D-A79D-D8E33E4168AC}" type="presParOf" srcId="{E16D48CA-3170-430F-ADAF-724B83D2E43D}" destId="{CA066C0B-2F48-4C82-9630-874BDB8F0D38}" srcOrd="4" destOrd="0" presId="urn:microsoft.com/office/officeart/2018/2/layout/IconVerticalSolidList"/>
    <dgm:cxn modelId="{EF9EB6A7-E0BE-4157-A9AB-568A68D2D471}" type="presParOf" srcId="{CA066C0B-2F48-4C82-9630-874BDB8F0D38}" destId="{CF4EE779-D53A-42FC-9BB3-B0BAC3C890A1}" srcOrd="0" destOrd="0" presId="urn:microsoft.com/office/officeart/2018/2/layout/IconVerticalSolidList"/>
    <dgm:cxn modelId="{5B83A7C2-9B9A-4FE7-895F-9AF2D8700829}" type="presParOf" srcId="{CA066C0B-2F48-4C82-9630-874BDB8F0D38}" destId="{E2F13869-2B60-4E6F-B9B3-B089025CA727}" srcOrd="1" destOrd="0" presId="urn:microsoft.com/office/officeart/2018/2/layout/IconVerticalSolidList"/>
    <dgm:cxn modelId="{ED6359D8-9057-4D21-A8C0-563601AFFDDA}" type="presParOf" srcId="{CA066C0B-2F48-4C82-9630-874BDB8F0D38}" destId="{74065220-50CD-4AF0-94AB-EF7902EC4B7C}" srcOrd="2" destOrd="0" presId="urn:microsoft.com/office/officeart/2018/2/layout/IconVerticalSolidList"/>
    <dgm:cxn modelId="{6C8CB1DC-1418-40B1-B29E-A4D562504388}" type="presParOf" srcId="{CA066C0B-2F48-4C82-9630-874BDB8F0D38}" destId="{8E657D7D-689F-47DE-8344-9E8BBB75D54F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B987F1B-7FA9-45DD-9F35-AECD13F185DB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37EF072-7F28-4F6F-9A7A-1CF13581D08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Students will choose their project topic or select from the list of sample ideas</a:t>
          </a:r>
        </a:p>
      </dgm:t>
    </dgm:pt>
    <dgm:pt modelId="{CF5F2552-803D-4596-A363-FCF532A29C6D}" type="parTrans" cxnId="{E2D3200D-61A1-4125-852D-D3ADF4FAF7D4}">
      <dgm:prSet/>
      <dgm:spPr/>
      <dgm:t>
        <a:bodyPr/>
        <a:lstStyle/>
        <a:p>
          <a:endParaRPr lang="en-US"/>
        </a:p>
      </dgm:t>
    </dgm:pt>
    <dgm:pt modelId="{2894463F-7A78-4DBC-9A6C-6D49E4EA32F9}" type="sibTrans" cxnId="{E2D3200D-61A1-4125-852D-D3ADF4FAF7D4}">
      <dgm:prSet/>
      <dgm:spPr/>
      <dgm:t>
        <a:bodyPr/>
        <a:lstStyle/>
        <a:p>
          <a:endParaRPr lang="en-US"/>
        </a:p>
      </dgm:t>
    </dgm:pt>
    <dgm:pt modelId="{88381D36-AAA8-484E-AA95-F51315900ED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Work in teams of 5 </a:t>
          </a:r>
        </a:p>
      </dgm:t>
    </dgm:pt>
    <dgm:pt modelId="{EEC07888-156D-4807-9BDE-4E6AEA9D76CC}" type="parTrans" cxnId="{1570E0F1-0326-4044-B760-28510ABB630E}">
      <dgm:prSet/>
      <dgm:spPr/>
      <dgm:t>
        <a:bodyPr/>
        <a:lstStyle/>
        <a:p>
          <a:endParaRPr lang="en-US"/>
        </a:p>
      </dgm:t>
    </dgm:pt>
    <dgm:pt modelId="{AF67EED3-598A-4CB1-B829-CFB9706127F3}" type="sibTrans" cxnId="{1570E0F1-0326-4044-B760-28510ABB630E}">
      <dgm:prSet/>
      <dgm:spPr/>
      <dgm:t>
        <a:bodyPr/>
        <a:lstStyle/>
        <a:p>
          <a:endParaRPr lang="en-US"/>
        </a:p>
      </dgm:t>
    </dgm:pt>
    <dgm:pt modelId="{107A14BC-4863-4F6C-8255-D6A018297D3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Design, implement, and evaluate cloud applications. </a:t>
          </a:r>
        </a:p>
      </dgm:t>
    </dgm:pt>
    <dgm:pt modelId="{1A42CB93-7BBC-4E24-87C7-C8125675D68A}" type="parTrans" cxnId="{3D7562D3-EDB1-4418-85FF-D05EAD0E7CCB}">
      <dgm:prSet/>
      <dgm:spPr/>
      <dgm:t>
        <a:bodyPr/>
        <a:lstStyle/>
        <a:p>
          <a:endParaRPr lang="en-US"/>
        </a:p>
      </dgm:t>
    </dgm:pt>
    <dgm:pt modelId="{472D8C45-181D-440D-AAF6-7E5D7474B265}" type="sibTrans" cxnId="{3D7562D3-EDB1-4418-85FF-D05EAD0E7CCB}">
      <dgm:prSet/>
      <dgm:spPr/>
      <dgm:t>
        <a:bodyPr/>
        <a:lstStyle/>
        <a:p>
          <a:endParaRPr lang="en-US"/>
        </a:p>
      </dgm:t>
    </dgm:pt>
    <dgm:pt modelId="{E16D48CA-3170-430F-ADAF-724B83D2E43D}" type="pres">
      <dgm:prSet presAssocID="{3B987F1B-7FA9-45DD-9F35-AECD13F185DB}" presName="root" presStyleCnt="0">
        <dgm:presLayoutVars>
          <dgm:dir/>
          <dgm:resizeHandles val="exact"/>
        </dgm:presLayoutVars>
      </dgm:prSet>
      <dgm:spPr/>
    </dgm:pt>
    <dgm:pt modelId="{9ED67A12-10CE-468A-8ED6-3EB35BDE5E6C}" type="pres">
      <dgm:prSet presAssocID="{537EF072-7F28-4F6F-9A7A-1CF13581D080}" presName="compNode" presStyleCnt="0"/>
      <dgm:spPr/>
    </dgm:pt>
    <dgm:pt modelId="{5F869E3D-DD5C-4EC2-B0D2-DF9BF09711C5}" type="pres">
      <dgm:prSet presAssocID="{537EF072-7F28-4F6F-9A7A-1CF13581D080}" presName="bgRect" presStyleLbl="bgShp" presStyleIdx="0" presStyleCnt="3"/>
      <dgm:spPr/>
    </dgm:pt>
    <dgm:pt modelId="{41A4B12A-614B-4188-B1EF-2DE2CDBA2084}" type="pres">
      <dgm:prSet presAssocID="{537EF072-7F28-4F6F-9A7A-1CF13581D080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eacher"/>
        </a:ext>
      </dgm:extLst>
    </dgm:pt>
    <dgm:pt modelId="{E42B11B3-7981-46B7-BA56-C524BE2BEAA1}" type="pres">
      <dgm:prSet presAssocID="{537EF072-7F28-4F6F-9A7A-1CF13581D080}" presName="spaceRect" presStyleCnt="0"/>
      <dgm:spPr/>
    </dgm:pt>
    <dgm:pt modelId="{C8F0C8AF-594B-4472-9C62-90228713655A}" type="pres">
      <dgm:prSet presAssocID="{537EF072-7F28-4F6F-9A7A-1CF13581D080}" presName="parTx" presStyleLbl="revTx" presStyleIdx="0" presStyleCnt="3">
        <dgm:presLayoutVars>
          <dgm:chMax val="0"/>
          <dgm:chPref val="0"/>
        </dgm:presLayoutVars>
      </dgm:prSet>
      <dgm:spPr/>
    </dgm:pt>
    <dgm:pt modelId="{B7D540C5-A1ED-4C4E-96DA-6EAF649C30BF}" type="pres">
      <dgm:prSet presAssocID="{2894463F-7A78-4DBC-9A6C-6D49E4EA32F9}" presName="sibTrans" presStyleCnt="0"/>
      <dgm:spPr/>
    </dgm:pt>
    <dgm:pt modelId="{08B7B329-A09C-4465-88DB-BB7C7A4A5205}" type="pres">
      <dgm:prSet presAssocID="{88381D36-AAA8-484E-AA95-F51315900EDC}" presName="compNode" presStyleCnt="0"/>
      <dgm:spPr/>
    </dgm:pt>
    <dgm:pt modelId="{99A2462A-C57B-433B-ABC9-4BE86EE94B9C}" type="pres">
      <dgm:prSet presAssocID="{88381D36-AAA8-484E-AA95-F51315900EDC}" presName="bgRect" presStyleLbl="bgShp" presStyleIdx="1" presStyleCnt="3"/>
      <dgm:spPr/>
    </dgm:pt>
    <dgm:pt modelId="{CAD599B0-F33C-4578-951E-E92CBF67149C}" type="pres">
      <dgm:prSet presAssocID="{88381D36-AAA8-484E-AA95-F51315900EDC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sers"/>
        </a:ext>
      </dgm:extLst>
    </dgm:pt>
    <dgm:pt modelId="{FC91395E-68FE-4DEB-A153-3A0B16E2AE11}" type="pres">
      <dgm:prSet presAssocID="{88381D36-AAA8-484E-AA95-F51315900EDC}" presName="spaceRect" presStyleCnt="0"/>
      <dgm:spPr/>
    </dgm:pt>
    <dgm:pt modelId="{6534C5DA-65BE-48F3-9EF7-46B88CDCFFA8}" type="pres">
      <dgm:prSet presAssocID="{88381D36-AAA8-484E-AA95-F51315900EDC}" presName="parTx" presStyleLbl="revTx" presStyleIdx="1" presStyleCnt="3">
        <dgm:presLayoutVars>
          <dgm:chMax val="0"/>
          <dgm:chPref val="0"/>
        </dgm:presLayoutVars>
      </dgm:prSet>
      <dgm:spPr/>
    </dgm:pt>
    <dgm:pt modelId="{86267514-74CE-46F8-BCBD-0E811A562151}" type="pres">
      <dgm:prSet presAssocID="{AF67EED3-598A-4CB1-B829-CFB9706127F3}" presName="sibTrans" presStyleCnt="0"/>
      <dgm:spPr/>
    </dgm:pt>
    <dgm:pt modelId="{CA066C0B-2F48-4C82-9630-874BDB8F0D38}" type="pres">
      <dgm:prSet presAssocID="{107A14BC-4863-4F6C-8255-D6A018297D31}" presName="compNode" presStyleCnt="0"/>
      <dgm:spPr/>
    </dgm:pt>
    <dgm:pt modelId="{CF4EE779-D53A-42FC-9BB3-B0BAC3C890A1}" type="pres">
      <dgm:prSet presAssocID="{107A14BC-4863-4F6C-8255-D6A018297D31}" presName="bgRect" presStyleLbl="bgShp" presStyleIdx="2" presStyleCnt="3"/>
      <dgm:spPr/>
    </dgm:pt>
    <dgm:pt modelId="{E2F13869-2B60-4E6F-B9B3-B089025CA727}" type="pres">
      <dgm:prSet presAssocID="{107A14BC-4863-4F6C-8255-D6A018297D31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ainbow"/>
        </a:ext>
      </dgm:extLst>
    </dgm:pt>
    <dgm:pt modelId="{74065220-50CD-4AF0-94AB-EF7902EC4B7C}" type="pres">
      <dgm:prSet presAssocID="{107A14BC-4863-4F6C-8255-D6A018297D31}" presName="spaceRect" presStyleCnt="0"/>
      <dgm:spPr/>
    </dgm:pt>
    <dgm:pt modelId="{8E657D7D-689F-47DE-8344-9E8BBB75D54F}" type="pres">
      <dgm:prSet presAssocID="{107A14BC-4863-4F6C-8255-D6A018297D31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E2D3200D-61A1-4125-852D-D3ADF4FAF7D4}" srcId="{3B987F1B-7FA9-45DD-9F35-AECD13F185DB}" destId="{537EF072-7F28-4F6F-9A7A-1CF13581D080}" srcOrd="0" destOrd="0" parTransId="{CF5F2552-803D-4596-A363-FCF532A29C6D}" sibTransId="{2894463F-7A78-4DBC-9A6C-6D49E4EA32F9}"/>
    <dgm:cxn modelId="{BE733119-C6FE-4BC5-9F5E-358486F88FF0}" type="presOf" srcId="{3B987F1B-7FA9-45DD-9F35-AECD13F185DB}" destId="{E16D48CA-3170-430F-ADAF-724B83D2E43D}" srcOrd="0" destOrd="0" presId="urn:microsoft.com/office/officeart/2018/2/layout/IconVerticalSolidList"/>
    <dgm:cxn modelId="{C1494D8B-8C62-434A-8984-C8DEC03ED8EE}" type="presOf" srcId="{88381D36-AAA8-484E-AA95-F51315900EDC}" destId="{6534C5DA-65BE-48F3-9EF7-46B88CDCFFA8}" srcOrd="0" destOrd="0" presId="urn:microsoft.com/office/officeart/2018/2/layout/IconVerticalSolidList"/>
    <dgm:cxn modelId="{2DC29396-88E9-4A8F-94DD-22E9EED4E540}" type="presOf" srcId="{107A14BC-4863-4F6C-8255-D6A018297D31}" destId="{8E657D7D-689F-47DE-8344-9E8BBB75D54F}" srcOrd="0" destOrd="0" presId="urn:microsoft.com/office/officeart/2018/2/layout/IconVerticalSolidList"/>
    <dgm:cxn modelId="{28D05498-97C4-4795-9A5F-BA51D23233A7}" type="presOf" srcId="{537EF072-7F28-4F6F-9A7A-1CF13581D080}" destId="{C8F0C8AF-594B-4472-9C62-90228713655A}" srcOrd="0" destOrd="0" presId="urn:microsoft.com/office/officeart/2018/2/layout/IconVerticalSolidList"/>
    <dgm:cxn modelId="{3D7562D3-EDB1-4418-85FF-D05EAD0E7CCB}" srcId="{3B987F1B-7FA9-45DD-9F35-AECD13F185DB}" destId="{107A14BC-4863-4F6C-8255-D6A018297D31}" srcOrd="2" destOrd="0" parTransId="{1A42CB93-7BBC-4E24-87C7-C8125675D68A}" sibTransId="{472D8C45-181D-440D-AAF6-7E5D7474B265}"/>
    <dgm:cxn modelId="{1570E0F1-0326-4044-B760-28510ABB630E}" srcId="{3B987F1B-7FA9-45DD-9F35-AECD13F185DB}" destId="{88381D36-AAA8-484E-AA95-F51315900EDC}" srcOrd="1" destOrd="0" parTransId="{EEC07888-156D-4807-9BDE-4E6AEA9D76CC}" sibTransId="{AF67EED3-598A-4CB1-B829-CFB9706127F3}"/>
    <dgm:cxn modelId="{7EFF6816-527F-4DA6-A9B7-3CC92F5D89B6}" type="presParOf" srcId="{E16D48CA-3170-430F-ADAF-724B83D2E43D}" destId="{9ED67A12-10CE-468A-8ED6-3EB35BDE5E6C}" srcOrd="0" destOrd="0" presId="urn:microsoft.com/office/officeart/2018/2/layout/IconVerticalSolidList"/>
    <dgm:cxn modelId="{8CD017AD-5C97-455D-BB88-3D9F281D66BE}" type="presParOf" srcId="{9ED67A12-10CE-468A-8ED6-3EB35BDE5E6C}" destId="{5F869E3D-DD5C-4EC2-B0D2-DF9BF09711C5}" srcOrd="0" destOrd="0" presId="urn:microsoft.com/office/officeart/2018/2/layout/IconVerticalSolidList"/>
    <dgm:cxn modelId="{955195B8-7E82-4956-B5F6-51429737C6AA}" type="presParOf" srcId="{9ED67A12-10CE-468A-8ED6-3EB35BDE5E6C}" destId="{41A4B12A-614B-4188-B1EF-2DE2CDBA2084}" srcOrd="1" destOrd="0" presId="urn:microsoft.com/office/officeart/2018/2/layout/IconVerticalSolidList"/>
    <dgm:cxn modelId="{B95B3685-7348-4367-AB81-9FE1F670D5AE}" type="presParOf" srcId="{9ED67A12-10CE-468A-8ED6-3EB35BDE5E6C}" destId="{E42B11B3-7981-46B7-BA56-C524BE2BEAA1}" srcOrd="2" destOrd="0" presId="urn:microsoft.com/office/officeart/2018/2/layout/IconVerticalSolidList"/>
    <dgm:cxn modelId="{30EDE248-2AE7-4BFD-BAB5-4A12274DA108}" type="presParOf" srcId="{9ED67A12-10CE-468A-8ED6-3EB35BDE5E6C}" destId="{C8F0C8AF-594B-4472-9C62-90228713655A}" srcOrd="3" destOrd="0" presId="urn:microsoft.com/office/officeart/2018/2/layout/IconVerticalSolidList"/>
    <dgm:cxn modelId="{7D0080C5-C293-4140-AA61-681976A47177}" type="presParOf" srcId="{E16D48CA-3170-430F-ADAF-724B83D2E43D}" destId="{B7D540C5-A1ED-4C4E-96DA-6EAF649C30BF}" srcOrd="1" destOrd="0" presId="urn:microsoft.com/office/officeart/2018/2/layout/IconVerticalSolidList"/>
    <dgm:cxn modelId="{8D8DE419-E8CE-49BD-B8BC-E3654C835DE8}" type="presParOf" srcId="{E16D48CA-3170-430F-ADAF-724B83D2E43D}" destId="{08B7B329-A09C-4465-88DB-BB7C7A4A5205}" srcOrd="2" destOrd="0" presId="urn:microsoft.com/office/officeart/2018/2/layout/IconVerticalSolidList"/>
    <dgm:cxn modelId="{849F7C64-6FCC-4760-BE56-DD6AEA4877C2}" type="presParOf" srcId="{08B7B329-A09C-4465-88DB-BB7C7A4A5205}" destId="{99A2462A-C57B-433B-ABC9-4BE86EE94B9C}" srcOrd="0" destOrd="0" presId="urn:microsoft.com/office/officeart/2018/2/layout/IconVerticalSolidList"/>
    <dgm:cxn modelId="{8279806B-7651-43C6-A98C-CDD1E53908C9}" type="presParOf" srcId="{08B7B329-A09C-4465-88DB-BB7C7A4A5205}" destId="{CAD599B0-F33C-4578-951E-E92CBF67149C}" srcOrd="1" destOrd="0" presId="urn:microsoft.com/office/officeart/2018/2/layout/IconVerticalSolidList"/>
    <dgm:cxn modelId="{66DB0BA8-6096-473F-80B1-A3F016955A1F}" type="presParOf" srcId="{08B7B329-A09C-4465-88DB-BB7C7A4A5205}" destId="{FC91395E-68FE-4DEB-A153-3A0B16E2AE11}" srcOrd="2" destOrd="0" presId="urn:microsoft.com/office/officeart/2018/2/layout/IconVerticalSolidList"/>
    <dgm:cxn modelId="{62FB1C5A-4E03-4BF7-ABCF-2D86FEE67560}" type="presParOf" srcId="{08B7B329-A09C-4465-88DB-BB7C7A4A5205}" destId="{6534C5DA-65BE-48F3-9EF7-46B88CDCFFA8}" srcOrd="3" destOrd="0" presId="urn:microsoft.com/office/officeart/2018/2/layout/IconVerticalSolidList"/>
    <dgm:cxn modelId="{A9D10D75-EA39-4DFA-B658-8A549164F2E6}" type="presParOf" srcId="{E16D48CA-3170-430F-ADAF-724B83D2E43D}" destId="{86267514-74CE-46F8-BCBD-0E811A562151}" srcOrd="3" destOrd="0" presId="urn:microsoft.com/office/officeart/2018/2/layout/IconVerticalSolidList"/>
    <dgm:cxn modelId="{6CFF2C5F-5E2B-445D-A79D-D8E33E4168AC}" type="presParOf" srcId="{E16D48CA-3170-430F-ADAF-724B83D2E43D}" destId="{CA066C0B-2F48-4C82-9630-874BDB8F0D38}" srcOrd="4" destOrd="0" presId="urn:microsoft.com/office/officeart/2018/2/layout/IconVerticalSolidList"/>
    <dgm:cxn modelId="{EF9EB6A7-E0BE-4157-A9AB-568A68D2D471}" type="presParOf" srcId="{CA066C0B-2F48-4C82-9630-874BDB8F0D38}" destId="{CF4EE779-D53A-42FC-9BB3-B0BAC3C890A1}" srcOrd="0" destOrd="0" presId="urn:microsoft.com/office/officeart/2018/2/layout/IconVerticalSolidList"/>
    <dgm:cxn modelId="{5B83A7C2-9B9A-4FE7-895F-9AF2D8700829}" type="presParOf" srcId="{CA066C0B-2F48-4C82-9630-874BDB8F0D38}" destId="{E2F13869-2B60-4E6F-B9B3-B089025CA727}" srcOrd="1" destOrd="0" presId="urn:microsoft.com/office/officeart/2018/2/layout/IconVerticalSolidList"/>
    <dgm:cxn modelId="{ED6359D8-9057-4D21-A8C0-563601AFFDDA}" type="presParOf" srcId="{CA066C0B-2F48-4C82-9630-874BDB8F0D38}" destId="{74065220-50CD-4AF0-94AB-EF7902EC4B7C}" srcOrd="2" destOrd="0" presId="urn:microsoft.com/office/officeart/2018/2/layout/IconVerticalSolidList"/>
    <dgm:cxn modelId="{6C8CB1DC-1418-40B1-B29E-A4D562504388}" type="presParOf" srcId="{CA066C0B-2F48-4C82-9630-874BDB8F0D38}" destId="{8E657D7D-689F-47DE-8344-9E8BBB75D54F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9BAC7A9-D126-4EF6-A631-CE8CD42E39AF}" type="doc">
      <dgm:prSet loTypeId="urn:microsoft.com/office/officeart/2016/7/layout/VerticalSolidAction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E311EDCE-B522-449B-B77A-11B27906C7A4}">
      <dgm:prSet/>
      <dgm:spPr/>
      <dgm:t>
        <a:bodyPr/>
        <a:lstStyle/>
        <a:p>
          <a:r>
            <a:rPr lang="en-US"/>
            <a:t>Application: </a:t>
          </a:r>
        </a:p>
      </dgm:t>
    </dgm:pt>
    <dgm:pt modelId="{0AE29544-6E39-42CE-98A5-F8BEBC7527C6}" type="parTrans" cxnId="{A23DC42D-A4B6-4051-BEE6-3400CAFD47C2}">
      <dgm:prSet/>
      <dgm:spPr/>
      <dgm:t>
        <a:bodyPr/>
        <a:lstStyle/>
        <a:p>
          <a:endParaRPr lang="en-US"/>
        </a:p>
      </dgm:t>
    </dgm:pt>
    <dgm:pt modelId="{836BAEBA-540F-4F07-9609-8623834DAAB4}" type="sibTrans" cxnId="{A23DC42D-A4B6-4051-BEE6-3400CAFD47C2}">
      <dgm:prSet/>
      <dgm:spPr/>
      <dgm:t>
        <a:bodyPr/>
        <a:lstStyle/>
        <a:p>
          <a:endParaRPr lang="en-US"/>
        </a:p>
      </dgm:t>
    </dgm:pt>
    <dgm:pt modelId="{9EE29526-4622-44C0-887A-76653E66697C}">
      <dgm:prSet/>
      <dgm:spPr/>
      <dgm:t>
        <a:bodyPr/>
        <a:lstStyle/>
        <a:p>
          <a:r>
            <a:rPr lang="en-US"/>
            <a:t>Develop a basic application using ASP.NET, Python, etc. with user authentication.</a:t>
          </a:r>
        </a:p>
      </dgm:t>
    </dgm:pt>
    <dgm:pt modelId="{A59A62CC-D5F4-4627-8605-90280A826F26}" type="parTrans" cxnId="{61BF0EEC-4DCB-41A6-AF1E-E080021EE799}">
      <dgm:prSet/>
      <dgm:spPr/>
      <dgm:t>
        <a:bodyPr/>
        <a:lstStyle/>
        <a:p>
          <a:endParaRPr lang="en-US"/>
        </a:p>
      </dgm:t>
    </dgm:pt>
    <dgm:pt modelId="{02C16EDE-CC1E-4CE2-A07A-5DE6BF3ED56C}" type="sibTrans" cxnId="{61BF0EEC-4DCB-41A6-AF1E-E080021EE799}">
      <dgm:prSet/>
      <dgm:spPr/>
      <dgm:t>
        <a:bodyPr/>
        <a:lstStyle/>
        <a:p>
          <a:endParaRPr lang="en-US"/>
        </a:p>
      </dgm:t>
    </dgm:pt>
    <dgm:pt modelId="{B6106D7D-8F08-40E3-8A24-8D9A17CBC18A}">
      <dgm:prSet/>
      <dgm:spPr/>
      <dgm:t>
        <a:bodyPr/>
        <a:lstStyle/>
        <a:p>
          <a:r>
            <a:rPr lang="en-US"/>
            <a:t>User Features: </a:t>
          </a:r>
        </a:p>
      </dgm:t>
    </dgm:pt>
    <dgm:pt modelId="{4FDE8BFF-5374-4D9B-B995-E107A5D83C1C}" type="parTrans" cxnId="{8EC0A990-9444-4D26-A36B-92E97A404AC3}">
      <dgm:prSet/>
      <dgm:spPr/>
      <dgm:t>
        <a:bodyPr/>
        <a:lstStyle/>
        <a:p>
          <a:endParaRPr lang="en-US"/>
        </a:p>
      </dgm:t>
    </dgm:pt>
    <dgm:pt modelId="{2424360D-B034-45EB-A678-355E76652128}" type="sibTrans" cxnId="{8EC0A990-9444-4D26-A36B-92E97A404AC3}">
      <dgm:prSet/>
      <dgm:spPr/>
      <dgm:t>
        <a:bodyPr/>
        <a:lstStyle/>
        <a:p>
          <a:endParaRPr lang="en-US"/>
        </a:p>
      </dgm:t>
    </dgm:pt>
    <dgm:pt modelId="{BC1D7A83-FAA0-4EB5-AC2A-5144BAFAE54D}">
      <dgm:prSet/>
      <dgm:spPr/>
      <dgm:t>
        <a:bodyPr/>
        <a:lstStyle/>
        <a:p>
          <a:r>
            <a:rPr lang="en-US"/>
            <a:t>CRUD functionality, register/login.</a:t>
          </a:r>
        </a:p>
      </dgm:t>
    </dgm:pt>
    <dgm:pt modelId="{856562C4-0756-4EB9-B749-F51C83483C8D}" type="parTrans" cxnId="{00E10135-C3AE-4703-BB97-99542F98CC3F}">
      <dgm:prSet/>
      <dgm:spPr/>
      <dgm:t>
        <a:bodyPr/>
        <a:lstStyle/>
        <a:p>
          <a:endParaRPr lang="en-US"/>
        </a:p>
      </dgm:t>
    </dgm:pt>
    <dgm:pt modelId="{403DD815-A1BE-4EC1-B664-855B8BBD6E78}" type="sibTrans" cxnId="{00E10135-C3AE-4703-BB97-99542F98CC3F}">
      <dgm:prSet/>
      <dgm:spPr/>
      <dgm:t>
        <a:bodyPr/>
        <a:lstStyle/>
        <a:p>
          <a:endParaRPr lang="en-US"/>
        </a:p>
      </dgm:t>
    </dgm:pt>
    <dgm:pt modelId="{6F4A40D6-E483-4981-917B-D17D28FF4137}">
      <dgm:prSet/>
      <dgm:spPr/>
      <dgm:t>
        <a:bodyPr/>
        <a:lstStyle/>
        <a:p>
          <a:r>
            <a:rPr lang="en-US"/>
            <a:t>API Integration: </a:t>
          </a:r>
        </a:p>
      </dgm:t>
    </dgm:pt>
    <dgm:pt modelId="{A50C75C4-B89D-44A2-B0E3-63E595B57455}" type="parTrans" cxnId="{7FDFE6FC-130D-431E-86B5-91B242649C4C}">
      <dgm:prSet/>
      <dgm:spPr/>
      <dgm:t>
        <a:bodyPr/>
        <a:lstStyle/>
        <a:p>
          <a:endParaRPr lang="en-US"/>
        </a:p>
      </dgm:t>
    </dgm:pt>
    <dgm:pt modelId="{E65C169F-005D-487C-A8F4-3BB814A8CE11}" type="sibTrans" cxnId="{7FDFE6FC-130D-431E-86B5-91B242649C4C}">
      <dgm:prSet/>
      <dgm:spPr/>
      <dgm:t>
        <a:bodyPr/>
        <a:lstStyle/>
        <a:p>
          <a:endParaRPr lang="en-US"/>
        </a:p>
      </dgm:t>
    </dgm:pt>
    <dgm:pt modelId="{68158AB7-C983-4192-B436-6C100201CE78}">
      <dgm:prSet/>
      <dgm:spPr/>
      <dgm:t>
        <a:bodyPr/>
        <a:lstStyle/>
        <a:p>
          <a:r>
            <a:rPr lang="en-US"/>
            <a:t>Expose APIs securely using Azure API Management.</a:t>
          </a:r>
        </a:p>
      </dgm:t>
    </dgm:pt>
    <dgm:pt modelId="{F9F5BA2C-7DCE-4089-9C13-597FADB79A55}" type="parTrans" cxnId="{C3A8C15A-739F-4F27-9E7A-83B54A5F0450}">
      <dgm:prSet/>
      <dgm:spPr/>
      <dgm:t>
        <a:bodyPr/>
        <a:lstStyle/>
        <a:p>
          <a:endParaRPr lang="en-US"/>
        </a:p>
      </dgm:t>
    </dgm:pt>
    <dgm:pt modelId="{64C3978A-36F4-47EC-B0ED-5D3027FCDC09}" type="sibTrans" cxnId="{C3A8C15A-739F-4F27-9E7A-83B54A5F0450}">
      <dgm:prSet/>
      <dgm:spPr/>
      <dgm:t>
        <a:bodyPr/>
        <a:lstStyle/>
        <a:p>
          <a:endParaRPr lang="en-US"/>
        </a:p>
      </dgm:t>
    </dgm:pt>
    <dgm:pt modelId="{D265A3B9-EF75-4E05-A2BC-885BA5018B6A}">
      <dgm:prSet/>
      <dgm:spPr/>
      <dgm:t>
        <a:bodyPr/>
        <a:lstStyle/>
        <a:p>
          <a:r>
            <a:rPr lang="en-US"/>
            <a:t>Azure Function: </a:t>
          </a:r>
        </a:p>
      </dgm:t>
    </dgm:pt>
    <dgm:pt modelId="{25F6925A-DFC6-4F45-BF64-4DAF4CA04B67}" type="parTrans" cxnId="{4EF7D4D9-809B-4642-BD05-A9F4DEC67D20}">
      <dgm:prSet/>
      <dgm:spPr/>
      <dgm:t>
        <a:bodyPr/>
        <a:lstStyle/>
        <a:p>
          <a:endParaRPr lang="en-US"/>
        </a:p>
      </dgm:t>
    </dgm:pt>
    <dgm:pt modelId="{4D4A0153-5C86-446C-96A2-84238925886F}" type="sibTrans" cxnId="{4EF7D4D9-809B-4642-BD05-A9F4DEC67D20}">
      <dgm:prSet/>
      <dgm:spPr/>
      <dgm:t>
        <a:bodyPr/>
        <a:lstStyle/>
        <a:p>
          <a:endParaRPr lang="en-US"/>
        </a:p>
      </dgm:t>
    </dgm:pt>
    <dgm:pt modelId="{C2D087BA-508F-4F7D-BAB0-DE46501B26DA}">
      <dgm:prSet/>
      <dgm:spPr/>
      <dgm:t>
        <a:bodyPr/>
        <a:lstStyle/>
        <a:p>
          <a:r>
            <a:rPr lang="en-US"/>
            <a:t>Add event-driven features.</a:t>
          </a:r>
        </a:p>
      </dgm:t>
    </dgm:pt>
    <dgm:pt modelId="{0FAE15C5-ADA1-4487-8359-46D68FEFABFF}" type="parTrans" cxnId="{026122D0-A557-47A6-85D6-2B15F34CFD8A}">
      <dgm:prSet/>
      <dgm:spPr/>
      <dgm:t>
        <a:bodyPr/>
        <a:lstStyle/>
        <a:p>
          <a:endParaRPr lang="en-US"/>
        </a:p>
      </dgm:t>
    </dgm:pt>
    <dgm:pt modelId="{EA5F3B6C-C94E-4D49-9F52-C05D0B6756CF}" type="sibTrans" cxnId="{026122D0-A557-47A6-85D6-2B15F34CFD8A}">
      <dgm:prSet/>
      <dgm:spPr/>
      <dgm:t>
        <a:bodyPr/>
        <a:lstStyle/>
        <a:p>
          <a:endParaRPr lang="en-US"/>
        </a:p>
      </dgm:t>
    </dgm:pt>
    <dgm:pt modelId="{617427CD-68A0-4421-94FA-2CA18EB48E7A}">
      <dgm:prSet/>
      <dgm:spPr/>
      <dgm:t>
        <a:bodyPr/>
        <a:lstStyle/>
        <a:p>
          <a:r>
            <a:rPr lang="en-US"/>
            <a:t>Cloud Hosting: </a:t>
          </a:r>
        </a:p>
      </dgm:t>
    </dgm:pt>
    <dgm:pt modelId="{83D7CBFB-16B4-4030-82CA-1C8C1EEB6B57}" type="parTrans" cxnId="{DFF9D48D-6649-4FBC-85A1-00FA5EA259C6}">
      <dgm:prSet/>
      <dgm:spPr/>
      <dgm:t>
        <a:bodyPr/>
        <a:lstStyle/>
        <a:p>
          <a:endParaRPr lang="en-US"/>
        </a:p>
      </dgm:t>
    </dgm:pt>
    <dgm:pt modelId="{9D7FEC7E-ED86-4B21-B0CC-482F3827050F}" type="sibTrans" cxnId="{DFF9D48D-6649-4FBC-85A1-00FA5EA259C6}">
      <dgm:prSet/>
      <dgm:spPr/>
      <dgm:t>
        <a:bodyPr/>
        <a:lstStyle/>
        <a:p>
          <a:endParaRPr lang="en-US"/>
        </a:p>
      </dgm:t>
    </dgm:pt>
    <dgm:pt modelId="{49505DC8-0AF2-4563-B8C7-AA04079D7214}">
      <dgm:prSet/>
      <dgm:spPr/>
      <dgm:t>
        <a:bodyPr/>
        <a:lstStyle/>
        <a:p>
          <a:r>
            <a:rPr lang="en-US"/>
            <a:t>Host the application on Azure App Service.</a:t>
          </a:r>
        </a:p>
      </dgm:t>
    </dgm:pt>
    <dgm:pt modelId="{C9AF5DFE-733F-4AEF-A6B1-D1288646DDB9}" type="parTrans" cxnId="{0A6BD6E3-D6BF-4CB8-B53F-181890DDAB42}">
      <dgm:prSet/>
      <dgm:spPr/>
      <dgm:t>
        <a:bodyPr/>
        <a:lstStyle/>
        <a:p>
          <a:endParaRPr lang="en-US"/>
        </a:p>
      </dgm:t>
    </dgm:pt>
    <dgm:pt modelId="{D32F8D62-12C2-4AE2-864F-F54360648380}" type="sibTrans" cxnId="{0A6BD6E3-D6BF-4CB8-B53F-181890DDAB42}">
      <dgm:prSet/>
      <dgm:spPr/>
      <dgm:t>
        <a:bodyPr/>
        <a:lstStyle/>
        <a:p>
          <a:endParaRPr lang="en-US"/>
        </a:p>
      </dgm:t>
    </dgm:pt>
    <dgm:pt modelId="{E1516B23-C8D2-4CC7-9911-A35A334E7328}">
      <dgm:prSet/>
      <dgm:spPr/>
      <dgm:t>
        <a:bodyPr/>
        <a:lstStyle/>
        <a:p>
          <a:r>
            <a:rPr lang="en-US"/>
            <a:t>Database: </a:t>
          </a:r>
        </a:p>
      </dgm:t>
    </dgm:pt>
    <dgm:pt modelId="{F82AAD66-1BD7-4E41-88F4-F9F30AF706A0}" type="parTrans" cxnId="{5B2F8473-B002-4340-8619-B8EA705E1CBA}">
      <dgm:prSet/>
      <dgm:spPr/>
      <dgm:t>
        <a:bodyPr/>
        <a:lstStyle/>
        <a:p>
          <a:endParaRPr lang="en-US"/>
        </a:p>
      </dgm:t>
    </dgm:pt>
    <dgm:pt modelId="{134F9879-2BD7-48D6-B237-E9234122FE47}" type="sibTrans" cxnId="{5B2F8473-B002-4340-8619-B8EA705E1CBA}">
      <dgm:prSet/>
      <dgm:spPr/>
      <dgm:t>
        <a:bodyPr/>
        <a:lstStyle/>
        <a:p>
          <a:endParaRPr lang="en-US"/>
        </a:p>
      </dgm:t>
    </dgm:pt>
    <dgm:pt modelId="{FB5205AC-F0CF-426A-B1DE-F065585FA6F3}">
      <dgm:prSet/>
      <dgm:spPr/>
      <dgm:t>
        <a:bodyPr/>
        <a:lstStyle/>
        <a:p>
          <a:r>
            <a:rPr lang="en-US"/>
            <a:t>Use Azure SQL or Cosmos DB.</a:t>
          </a:r>
        </a:p>
      </dgm:t>
    </dgm:pt>
    <dgm:pt modelId="{AF6E3458-659C-445A-AD98-3635ACA97AF5}" type="parTrans" cxnId="{AB01ED7C-175C-4A7F-9C5B-A20D2E12AF1E}">
      <dgm:prSet/>
      <dgm:spPr/>
      <dgm:t>
        <a:bodyPr/>
        <a:lstStyle/>
        <a:p>
          <a:endParaRPr lang="en-US"/>
        </a:p>
      </dgm:t>
    </dgm:pt>
    <dgm:pt modelId="{879B1F72-8DC3-4571-A752-663EE5456905}" type="sibTrans" cxnId="{AB01ED7C-175C-4A7F-9C5B-A20D2E12AF1E}">
      <dgm:prSet/>
      <dgm:spPr/>
      <dgm:t>
        <a:bodyPr/>
        <a:lstStyle/>
        <a:p>
          <a:endParaRPr lang="en-US"/>
        </a:p>
      </dgm:t>
    </dgm:pt>
    <dgm:pt modelId="{0655CEEF-5EF7-4349-AAE3-25F75DEF359D}">
      <dgm:prSet/>
      <dgm:spPr/>
      <dgm:t>
        <a:bodyPr/>
        <a:lstStyle/>
        <a:p>
          <a:r>
            <a:rPr lang="en-US"/>
            <a:t>Storage: </a:t>
          </a:r>
        </a:p>
      </dgm:t>
    </dgm:pt>
    <dgm:pt modelId="{14EA8261-961F-43D5-80D4-F2B013E68FEF}" type="parTrans" cxnId="{6D47E1FE-0AD6-423C-807C-E5BD34CF3641}">
      <dgm:prSet/>
      <dgm:spPr/>
      <dgm:t>
        <a:bodyPr/>
        <a:lstStyle/>
        <a:p>
          <a:endParaRPr lang="en-US"/>
        </a:p>
      </dgm:t>
    </dgm:pt>
    <dgm:pt modelId="{7F56A988-DBFC-4759-AA36-3085A72847D5}" type="sibTrans" cxnId="{6D47E1FE-0AD6-423C-807C-E5BD34CF3641}">
      <dgm:prSet/>
      <dgm:spPr/>
      <dgm:t>
        <a:bodyPr/>
        <a:lstStyle/>
        <a:p>
          <a:endParaRPr lang="en-US"/>
        </a:p>
      </dgm:t>
    </dgm:pt>
    <dgm:pt modelId="{DB259D7A-FBFB-48FE-869A-BC47427F9FDF}">
      <dgm:prSet/>
      <dgm:spPr/>
      <dgm:t>
        <a:bodyPr/>
        <a:lstStyle/>
        <a:p>
          <a:r>
            <a:rPr lang="en-US"/>
            <a:t>Integrate Azure Blob Storage for file management.</a:t>
          </a:r>
        </a:p>
      </dgm:t>
    </dgm:pt>
    <dgm:pt modelId="{B68A1B85-849C-45C9-8F2C-6607F348186E}" type="parTrans" cxnId="{E1777F10-A9D1-491F-A338-F7346DB14FB1}">
      <dgm:prSet/>
      <dgm:spPr/>
      <dgm:t>
        <a:bodyPr/>
        <a:lstStyle/>
        <a:p>
          <a:endParaRPr lang="en-US"/>
        </a:p>
      </dgm:t>
    </dgm:pt>
    <dgm:pt modelId="{AEA837C6-6F1E-4BA9-BE86-B6F7DE74A507}" type="sibTrans" cxnId="{E1777F10-A9D1-491F-A338-F7346DB14FB1}">
      <dgm:prSet/>
      <dgm:spPr/>
      <dgm:t>
        <a:bodyPr/>
        <a:lstStyle/>
        <a:p>
          <a:endParaRPr lang="en-US"/>
        </a:p>
      </dgm:t>
    </dgm:pt>
    <dgm:pt modelId="{00B94AE1-727E-4E22-9550-63E3C4C4DEB9}" type="pres">
      <dgm:prSet presAssocID="{89BAC7A9-D126-4EF6-A631-CE8CD42E39AF}" presName="Name0" presStyleCnt="0">
        <dgm:presLayoutVars>
          <dgm:dir/>
          <dgm:animLvl val="lvl"/>
          <dgm:resizeHandles val="exact"/>
        </dgm:presLayoutVars>
      </dgm:prSet>
      <dgm:spPr/>
    </dgm:pt>
    <dgm:pt modelId="{B3ECFF9E-29F6-4562-9EB8-FE4206FE1FBC}" type="pres">
      <dgm:prSet presAssocID="{E311EDCE-B522-449B-B77A-11B27906C7A4}" presName="linNode" presStyleCnt="0"/>
      <dgm:spPr/>
    </dgm:pt>
    <dgm:pt modelId="{F30F0ACB-9BBE-45EF-9036-4038BDFC1BD9}" type="pres">
      <dgm:prSet presAssocID="{E311EDCE-B522-449B-B77A-11B27906C7A4}" presName="parentText" presStyleLbl="alignNode1" presStyleIdx="0" presStyleCnt="7">
        <dgm:presLayoutVars>
          <dgm:chMax val="1"/>
          <dgm:bulletEnabled/>
        </dgm:presLayoutVars>
      </dgm:prSet>
      <dgm:spPr/>
    </dgm:pt>
    <dgm:pt modelId="{ADFC063B-D368-4884-BBB1-B197CE27B38A}" type="pres">
      <dgm:prSet presAssocID="{E311EDCE-B522-449B-B77A-11B27906C7A4}" presName="descendantText" presStyleLbl="alignAccFollowNode1" presStyleIdx="0" presStyleCnt="7">
        <dgm:presLayoutVars>
          <dgm:bulletEnabled/>
        </dgm:presLayoutVars>
      </dgm:prSet>
      <dgm:spPr/>
    </dgm:pt>
    <dgm:pt modelId="{C5610907-2605-456B-9830-B7238913D511}" type="pres">
      <dgm:prSet presAssocID="{836BAEBA-540F-4F07-9609-8623834DAAB4}" presName="sp" presStyleCnt="0"/>
      <dgm:spPr/>
    </dgm:pt>
    <dgm:pt modelId="{7B94A394-5DB9-44F6-83F2-27D32FE97C3E}" type="pres">
      <dgm:prSet presAssocID="{B6106D7D-8F08-40E3-8A24-8D9A17CBC18A}" presName="linNode" presStyleCnt="0"/>
      <dgm:spPr/>
    </dgm:pt>
    <dgm:pt modelId="{61B09D2E-B2A8-4606-91B0-CEAB01DDEE3C}" type="pres">
      <dgm:prSet presAssocID="{B6106D7D-8F08-40E3-8A24-8D9A17CBC18A}" presName="parentText" presStyleLbl="alignNode1" presStyleIdx="1" presStyleCnt="7">
        <dgm:presLayoutVars>
          <dgm:chMax val="1"/>
          <dgm:bulletEnabled/>
        </dgm:presLayoutVars>
      </dgm:prSet>
      <dgm:spPr/>
    </dgm:pt>
    <dgm:pt modelId="{DA1F3CC6-C3DA-4A3A-B496-B9D07A43B309}" type="pres">
      <dgm:prSet presAssocID="{B6106D7D-8F08-40E3-8A24-8D9A17CBC18A}" presName="descendantText" presStyleLbl="alignAccFollowNode1" presStyleIdx="1" presStyleCnt="7">
        <dgm:presLayoutVars>
          <dgm:bulletEnabled/>
        </dgm:presLayoutVars>
      </dgm:prSet>
      <dgm:spPr/>
    </dgm:pt>
    <dgm:pt modelId="{91B01624-75AF-4F12-8837-53EBECB4B6C2}" type="pres">
      <dgm:prSet presAssocID="{2424360D-B034-45EB-A678-355E76652128}" presName="sp" presStyleCnt="0"/>
      <dgm:spPr/>
    </dgm:pt>
    <dgm:pt modelId="{E1A1984D-B055-448A-A56C-97D3AB62234A}" type="pres">
      <dgm:prSet presAssocID="{6F4A40D6-E483-4981-917B-D17D28FF4137}" presName="linNode" presStyleCnt="0"/>
      <dgm:spPr/>
    </dgm:pt>
    <dgm:pt modelId="{D32FF0E4-4ACA-4471-9C62-F1D260AFBBDF}" type="pres">
      <dgm:prSet presAssocID="{6F4A40D6-E483-4981-917B-D17D28FF4137}" presName="parentText" presStyleLbl="alignNode1" presStyleIdx="2" presStyleCnt="7">
        <dgm:presLayoutVars>
          <dgm:chMax val="1"/>
          <dgm:bulletEnabled/>
        </dgm:presLayoutVars>
      </dgm:prSet>
      <dgm:spPr/>
    </dgm:pt>
    <dgm:pt modelId="{1BFF1AA4-6047-412E-9B89-F074CFCB2927}" type="pres">
      <dgm:prSet presAssocID="{6F4A40D6-E483-4981-917B-D17D28FF4137}" presName="descendantText" presStyleLbl="alignAccFollowNode1" presStyleIdx="2" presStyleCnt="7">
        <dgm:presLayoutVars>
          <dgm:bulletEnabled/>
        </dgm:presLayoutVars>
      </dgm:prSet>
      <dgm:spPr/>
    </dgm:pt>
    <dgm:pt modelId="{7DC2909B-54D6-4BD4-86CC-301B03F38AC5}" type="pres">
      <dgm:prSet presAssocID="{E65C169F-005D-487C-A8F4-3BB814A8CE11}" presName="sp" presStyleCnt="0"/>
      <dgm:spPr/>
    </dgm:pt>
    <dgm:pt modelId="{3B728D58-D2EB-4515-A137-59AA70B27E9E}" type="pres">
      <dgm:prSet presAssocID="{D265A3B9-EF75-4E05-A2BC-885BA5018B6A}" presName="linNode" presStyleCnt="0"/>
      <dgm:spPr/>
    </dgm:pt>
    <dgm:pt modelId="{1968329A-6ACA-4FF4-89BF-09E444A73758}" type="pres">
      <dgm:prSet presAssocID="{D265A3B9-EF75-4E05-A2BC-885BA5018B6A}" presName="parentText" presStyleLbl="alignNode1" presStyleIdx="3" presStyleCnt="7">
        <dgm:presLayoutVars>
          <dgm:chMax val="1"/>
          <dgm:bulletEnabled/>
        </dgm:presLayoutVars>
      </dgm:prSet>
      <dgm:spPr/>
    </dgm:pt>
    <dgm:pt modelId="{950FB2CE-A5BA-4EEF-AF5D-390B1FE95A10}" type="pres">
      <dgm:prSet presAssocID="{D265A3B9-EF75-4E05-A2BC-885BA5018B6A}" presName="descendantText" presStyleLbl="alignAccFollowNode1" presStyleIdx="3" presStyleCnt="7">
        <dgm:presLayoutVars>
          <dgm:bulletEnabled/>
        </dgm:presLayoutVars>
      </dgm:prSet>
      <dgm:spPr/>
    </dgm:pt>
    <dgm:pt modelId="{1C0377E1-61EA-46B7-A6EA-C41D8CA910B8}" type="pres">
      <dgm:prSet presAssocID="{4D4A0153-5C86-446C-96A2-84238925886F}" presName="sp" presStyleCnt="0"/>
      <dgm:spPr/>
    </dgm:pt>
    <dgm:pt modelId="{2FD90917-0957-42E8-B43E-CFD0138B54F3}" type="pres">
      <dgm:prSet presAssocID="{617427CD-68A0-4421-94FA-2CA18EB48E7A}" presName="linNode" presStyleCnt="0"/>
      <dgm:spPr/>
    </dgm:pt>
    <dgm:pt modelId="{0BB5AAF9-EB04-48BD-8113-A98DA32E140F}" type="pres">
      <dgm:prSet presAssocID="{617427CD-68A0-4421-94FA-2CA18EB48E7A}" presName="parentText" presStyleLbl="alignNode1" presStyleIdx="4" presStyleCnt="7">
        <dgm:presLayoutVars>
          <dgm:chMax val="1"/>
          <dgm:bulletEnabled/>
        </dgm:presLayoutVars>
      </dgm:prSet>
      <dgm:spPr/>
    </dgm:pt>
    <dgm:pt modelId="{6FF7EF6F-D8B2-4DF3-A283-313E1BD86C95}" type="pres">
      <dgm:prSet presAssocID="{617427CD-68A0-4421-94FA-2CA18EB48E7A}" presName="descendantText" presStyleLbl="alignAccFollowNode1" presStyleIdx="4" presStyleCnt="7">
        <dgm:presLayoutVars>
          <dgm:bulletEnabled/>
        </dgm:presLayoutVars>
      </dgm:prSet>
      <dgm:spPr/>
    </dgm:pt>
    <dgm:pt modelId="{9B445045-A5EC-42E2-80FB-47CC10270673}" type="pres">
      <dgm:prSet presAssocID="{9D7FEC7E-ED86-4B21-B0CC-482F3827050F}" presName="sp" presStyleCnt="0"/>
      <dgm:spPr/>
    </dgm:pt>
    <dgm:pt modelId="{E144E01B-0225-4CB0-8B82-69FBA1ED689F}" type="pres">
      <dgm:prSet presAssocID="{E1516B23-C8D2-4CC7-9911-A35A334E7328}" presName="linNode" presStyleCnt="0"/>
      <dgm:spPr/>
    </dgm:pt>
    <dgm:pt modelId="{64C4DBEE-C069-4F1C-A772-0A82EA00BBB5}" type="pres">
      <dgm:prSet presAssocID="{E1516B23-C8D2-4CC7-9911-A35A334E7328}" presName="parentText" presStyleLbl="alignNode1" presStyleIdx="5" presStyleCnt="7">
        <dgm:presLayoutVars>
          <dgm:chMax val="1"/>
          <dgm:bulletEnabled/>
        </dgm:presLayoutVars>
      </dgm:prSet>
      <dgm:spPr/>
    </dgm:pt>
    <dgm:pt modelId="{57D40BAB-B66E-499B-9FC1-51EF24C082AE}" type="pres">
      <dgm:prSet presAssocID="{E1516B23-C8D2-4CC7-9911-A35A334E7328}" presName="descendantText" presStyleLbl="alignAccFollowNode1" presStyleIdx="5" presStyleCnt="7">
        <dgm:presLayoutVars>
          <dgm:bulletEnabled/>
        </dgm:presLayoutVars>
      </dgm:prSet>
      <dgm:spPr/>
    </dgm:pt>
    <dgm:pt modelId="{FDD2E143-8B1C-409A-8B60-4A43A2BEB91F}" type="pres">
      <dgm:prSet presAssocID="{134F9879-2BD7-48D6-B237-E9234122FE47}" presName="sp" presStyleCnt="0"/>
      <dgm:spPr/>
    </dgm:pt>
    <dgm:pt modelId="{D7A1D0A9-C114-41AA-B27D-198D1EAE897C}" type="pres">
      <dgm:prSet presAssocID="{0655CEEF-5EF7-4349-AAE3-25F75DEF359D}" presName="linNode" presStyleCnt="0"/>
      <dgm:spPr/>
    </dgm:pt>
    <dgm:pt modelId="{31F889DE-8347-4151-8FC7-C40DD1FD3934}" type="pres">
      <dgm:prSet presAssocID="{0655CEEF-5EF7-4349-AAE3-25F75DEF359D}" presName="parentText" presStyleLbl="alignNode1" presStyleIdx="6" presStyleCnt="7">
        <dgm:presLayoutVars>
          <dgm:chMax val="1"/>
          <dgm:bulletEnabled/>
        </dgm:presLayoutVars>
      </dgm:prSet>
      <dgm:spPr/>
    </dgm:pt>
    <dgm:pt modelId="{F253CF95-AEB0-4EE3-AE0E-B5DBE2D3169B}" type="pres">
      <dgm:prSet presAssocID="{0655CEEF-5EF7-4349-AAE3-25F75DEF359D}" presName="descendantText" presStyleLbl="alignAccFollowNode1" presStyleIdx="6" presStyleCnt="7">
        <dgm:presLayoutVars>
          <dgm:bulletEnabled/>
        </dgm:presLayoutVars>
      </dgm:prSet>
      <dgm:spPr/>
    </dgm:pt>
  </dgm:ptLst>
  <dgm:cxnLst>
    <dgm:cxn modelId="{E1777F10-A9D1-491F-A338-F7346DB14FB1}" srcId="{0655CEEF-5EF7-4349-AAE3-25F75DEF359D}" destId="{DB259D7A-FBFB-48FE-869A-BC47427F9FDF}" srcOrd="0" destOrd="0" parTransId="{B68A1B85-849C-45C9-8F2C-6607F348186E}" sibTransId="{AEA837C6-6F1E-4BA9-BE86-B6F7DE74A507}"/>
    <dgm:cxn modelId="{7BC41F14-BD8D-46B1-8363-4D9C65014BB0}" type="presOf" srcId="{B6106D7D-8F08-40E3-8A24-8D9A17CBC18A}" destId="{61B09D2E-B2A8-4606-91B0-CEAB01DDEE3C}" srcOrd="0" destOrd="0" presId="urn:microsoft.com/office/officeart/2016/7/layout/VerticalSolidActionList"/>
    <dgm:cxn modelId="{602C7B2D-121B-4D49-8390-BB63C4DBC79C}" type="presOf" srcId="{617427CD-68A0-4421-94FA-2CA18EB48E7A}" destId="{0BB5AAF9-EB04-48BD-8113-A98DA32E140F}" srcOrd="0" destOrd="0" presId="urn:microsoft.com/office/officeart/2016/7/layout/VerticalSolidActionList"/>
    <dgm:cxn modelId="{A23DC42D-A4B6-4051-BEE6-3400CAFD47C2}" srcId="{89BAC7A9-D126-4EF6-A631-CE8CD42E39AF}" destId="{E311EDCE-B522-449B-B77A-11B27906C7A4}" srcOrd="0" destOrd="0" parTransId="{0AE29544-6E39-42CE-98A5-F8BEBC7527C6}" sibTransId="{836BAEBA-540F-4F07-9609-8623834DAAB4}"/>
    <dgm:cxn modelId="{00E10135-C3AE-4703-BB97-99542F98CC3F}" srcId="{B6106D7D-8F08-40E3-8A24-8D9A17CBC18A}" destId="{BC1D7A83-FAA0-4EB5-AC2A-5144BAFAE54D}" srcOrd="0" destOrd="0" parTransId="{856562C4-0756-4EB9-B749-F51C83483C8D}" sibTransId="{403DD815-A1BE-4EC1-B664-855B8BBD6E78}"/>
    <dgm:cxn modelId="{3EB68540-AF6A-4FC0-8672-EC7C74383B8F}" type="presOf" srcId="{E311EDCE-B522-449B-B77A-11B27906C7A4}" destId="{F30F0ACB-9BBE-45EF-9036-4038BDFC1BD9}" srcOrd="0" destOrd="0" presId="urn:microsoft.com/office/officeart/2016/7/layout/VerticalSolidActionList"/>
    <dgm:cxn modelId="{954E7C61-B2E0-42FF-AC83-1B586EEAF2CA}" type="presOf" srcId="{89BAC7A9-D126-4EF6-A631-CE8CD42E39AF}" destId="{00B94AE1-727E-4E22-9550-63E3C4C4DEB9}" srcOrd="0" destOrd="0" presId="urn:microsoft.com/office/officeart/2016/7/layout/VerticalSolidActionList"/>
    <dgm:cxn modelId="{2FAC076D-8766-4925-9308-38D6621D8D79}" type="presOf" srcId="{DB259D7A-FBFB-48FE-869A-BC47427F9FDF}" destId="{F253CF95-AEB0-4EE3-AE0E-B5DBE2D3169B}" srcOrd="0" destOrd="0" presId="urn:microsoft.com/office/officeart/2016/7/layout/VerticalSolidActionList"/>
    <dgm:cxn modelId="{5B2F8473-B002-4340-8619-B8EA705E1CBA}" srcId="{89BAC7A9-D126-4EF6-A631-CE8CD42E39AF}" destId="{E1516B23-C8D2-4CC7-9911-A35A334E7328}" srcOrd="5" destOrd="0" parTransId="{F82AAD66-1BD7-4E41-88F4-F9F30AF706A0}" sibTransId="{134F9879-2BD7-48D6-B237-E9234122FE47}"/>
    <dgm:cxn modelId="{5F3C4B79-F247-4E32-B9D7-503B2A7C0EF0}" type="presOf" srcId="{D265A3B9-EF75-4E05-A2BC-885BA5018B6A}" destId="{1968329A-6ACA-4FF4-89BF-09E444A73758}" srcOrd="0" destOrd="0" presId="urn:microsoft.com/office/officeart/2016/7/layout/VerticalSolidActionList"/>
    <dgm:cxn modelId="{C3A8C15A-739F-4F27-9E7A-83B54A5F0450}" srcId="{6F4A40D6-E483-4981-917B-D17D28FF4137}" destId="{68158AB7-C983-4192-B436-6C100201CE78}" srcOrd="0" destOrd="0" parTransId="{F9F5BA2C-7DCE-4089-9C13-597FADB79A55}" sibTransId="{64C3978A-36F4-47EC-B0ED-5D3027FCDC09}"/>
    <dgm:cxn modelId="{E007C97B-299B-4376-96A3-0F37D63F10A6}" type="presOf" srcId="{BC1D7A83-FAA0-4EB5-AC2A-5144BAFAE54D}" destId="{DA1F3CC6-C3DA-4A3A-B496-B9D07A43B309}" srcOrd="0" destOrd="0" presId="urn:microsoft.com/office/officeart/2016/7/layout/VerticalSolidActionList"/>
    <dgm:cxn modelId="{AB01ED7C-175C-4A7F-9C5B-A20D2E12AF1E}" srcId="{E1516B23-C8D2-4CC7-9911-A35A334E7328}" destId="{FB5205AC-F0CF-426A-B1DE-F065585FA6F3}" srcOrd="0" destOrd="0" parTransId="{AF6E3458-659C-445A-AD98-3635ACA97AF5}" sibTransId="{879B1F72-8DC3-4571-A752-663EE5456905}"/>
    <dgm:cxn modelId="{DFF9D48D-6649-4FBC-85A1-00FA5EA259C6}" srcId="{89BAC7A9-D126-4EF6-A631-CE8CD42E39AF}" destId="{617427CD-68A0-4421-94FA-2CA18EB48E7A}" srcOrd="4" destOrd="0" parTransId="{83D7CBFB-16B4-4030-82CA-1C8C1EEB6B57}" sibTransId="{9D7FEC7E-ED86-4B21-B0CC-482F3827050F}"/>
    <dgm:cxn modelId="{A65DE18D-E192-493B-9C3D-A344C07F5153}" type="presOf" srcId="{C2D087BA-508F-4F7D-BAB0-DE46501B26DA}" destId="{950FB2CE-A5BA-4EEF-AF5D-390B1FE95A10}" srcOrd="0" destOrd="0" presId="urn:microsoft.com/office/officeart/2016/7/layout/VerticalSolidActionList"/>
    <dgm:cxn modelId="{8EC0A990-9444-4D26-A36B-92E97A404AC3}" srcId="{89BAC7A9-D126-4EF6-A631-CE8CD42E39AF}" destId="{B6106D7D-8F08-40E3-8A24-8D9A17CBC18A}" srcOrd="1" destOrd="0" parTransId="{4FDE8BFF-5374-4D9B-B995-E107A5D83C1C}" sibTransId="{2424360D-B034-45EB-A678-355E76652128}"/>
    <dgm:cxn modelId="{CEF7139C-E40D-4DBB-9F7A-F42930FDCDE1}" type="presOf" srcId="{6F4A40D6-E483-4981-917B-D17D28FF4137}" destId="{D32FF0E4-4ACA-4471-9C62-F1D260AFBBDF}" srcOrd="0" destOrd="0" presId="urn:microsoft.com/office/officeart/2016/7/layout/VerticalSolidActionList"/>
    <dgm:cxn modelId="{812418B4-0D21-409C-8DED-910E06B9FFA0}" type="presOf" srcId="{49505DC8-0AF2-4563-B8C7-AA04079D7214}" destId="{6FF7EF6F-D8B2-4DF3-A283-313E1BD86C95}" srcOrd="0" destOrd="0" presId="urn:microsoft.com/office/officeart/2016/7/layout/VerticalSolidActionList"/>
    <dgm:cxn modelId="{9E4DA1C5-E9EE-4ED9-AF28-F758B4E566CE}" type="presOf" srcId="{68158AB7-C983-4192-B436-6C100201CE78}" destId="{1BFF1AA4-6047-412E-9B89-F074CFCB2927}" srcOrd="0" destOrd="0" presId="urn:microsoft.com/office/officeart/2016/7/layout/VerticalSolidActionList"/>
    <dgm:cxn modelId="{026122D0-A557-47A6-85D6-2B15F34CFD8A}" srcId="{D265A3B9-EF75-4E05-A2BC-885BA5018B6A}" destId="{C2D087BA-508F-4F7D-BAB0-DE46501B26DA}" srcOrd="0" destOrd="0" parTransId="{0FAE15C5-ADA1-4487-8359-46D68FEFABFF}" sibTransId="{EA5F3B6C-C94E-4D49-9F52-C05D0B6756CF}"/>
    <dgm:cxn modelId="{00A729D7-AA65-4C30-AE26-290DAB0A2BD5}" type="presOf" srcId="{9EE29526-4622-44C0-887A-76653E66697C}" destId="{ADFC063B-D368-4884-BBB1-B197CE27B38A}" srcOrd="0" destOrd="0" presId="urn:microsoft.com/office/officeart/2016/7/layout/VerticalSolidActionList"/>
    <dgm:cxn modelId="{4EF7D4D9-809B-4642-BD05-A9F4DEC67D20}" srcId="{89BAC7A9-D126-4EF6-A631-CE8CD42E39AF}" destId="{D265A3B9-EF75-4E05-A2BC-885BA5018B6A}" srcOrd="3" destOrd="0" parTransId="{25F6925A-DFC6-4F45-BF64-4DAF4CA04B67}" sibTransId="{4D4A0153-5C86-446C-96A2-84238925886F}"/>
    <dgm:cxn modelId="{0A6BD6E3-D6BF-4CB8-B53F-181890DDAB42}" srcId="{617427CD-68A0-4421-94FA-2CA18EB48E7A}" destId="{49505DC8-0AF2-4563-B8C7-AA04079D7214}" srcOrd="0" destOrd="0" parTransId="{C9AF5DFE-733F-4AEF-A6B1-D1288646DDB9}" sibTransId="{D32F8D62-12C2-4AE2-864F-F54360648380}"/>
    <dgm:cxn modelId="{61BF0EEC-4DCB-41A6-AF1E-E080021EE799}" srcId="{E311EDCE-B522-449B-B77A-11B27906C7A4}" destId="{9EE29526-4622-44C0-887A-76653E66697C}" srcOrd="0" destOrd="0" parTransId="{A59A62CC-D5F4-4627-8605-90280A826F26}" sibTransId="{02C16EDE-CC1E-4CE2-A07A-5DE6BF3ED56C}"/>
    <dgm:cxn modelId="{B79D32EE-8BE8-49DD-AC8A-E56EF110D70D}" type="presOf" srcId="{FB5205AC-F0CF-426A-B1DE-F065585FA6F3}" destId="{57D40BAB-B66E-499B-9FC1-51EF24C082AE}" srcOrd="0" destOrd="0" presId="urn:microsoft.com/office/officeart/2016/7/layout/VerticalSolidActionList"/>
    <dgm:cxn modelId="{A73066F8-E68C-4623-B22C-CDF740A499F2}" type="presOf" srcId="{0655CEEF-5EF7-4349-AAE3-25F75DEF359D}" destId="{31F889DE-8347-4151-8FC7-C40DD1FD3934}" srcOrd="0" destOrd="0" presId="urn:microsoft.com/office/officeart/2016/7/layout/VerticalSolidActionList"/>
    <dgm:cxn modelId="{34CDBFFA-7D0D-4041-9268-AD08D61F1A4B}" type="presOf" srcId="{E1516B23-C8D2-4CC7-9911-A35A334E7328}" destId="{64C4DBEE-C069-4F1C-A772-0A82EA00BBB5}" srcOrd="0" destOrd="0" presId="urn:microsoft.com/office/officeart/2016/7/layout/VerticalSolidActionList"/>
    <dgm:cxn modelId="{7FDFE6FC-130D-431E-86B5-91B242649C4C}" srcId="{89BAC7A9-D126-4EF6-A631-CE8CD42E39AF}" destId="{6F4A40D6-E483-4981-917B-D17D28FF4137}" srcOrd="2" destOrd="0" parTransId="{A50C75C4-B89D-44A2-B0E3-63E595B57455}" sibTransId="{E65C169F-005D-487C-A8F4-3BB814A8CE11}"/>
    <dgm:cxn modelId="{6D47E1FE-0AD6-423C-807C-E5BD34CF3641}" srcId="{89BAC7A9-D126-4EF6-A631-CE8CD42E39AF}" destId="{0655CEEF-5EF7-4349-AAE3-25F75DEF359D}" srcOrd="6" destOrd="0" parTransId="{14EA8261-961F-43D5-80D4-F2B013E68FEF}" sibTransId="{7F56A988-DBFC-4759-AA36-3085A72847D5}"/>
    <dgm:cxn modelId="{B1E21828-0DC9-4FE0-831C-930830864129}" type="presParOf" srcId="{00B94AE1-727E-4E22-9550-63E3C4C4DEB9}" destId="{B3ECFF9E-29F6-4562-9EB8-FE4206FE1FBC}" srcOrd="0" destOrd="0" presId="urn:microsoft.com/office/officeart/2016/7/layout/VerticalSolidActionList"/>
    <dgm:cxn modelId="{AF1B0765-08D9-4476-92D9-E76367226027}" type="presParOf" srcId="{B3ECFF9E-29F6-4562-9EB8-FE4206FE1FBC}" destId="{F30F0ACB-9BBE-45EF-9036-4038BDFC1BD9}" srcOrd="0" destOrd="0" presId="urn:microsoft.com/office/officeart/2016/7/layout/VerticalSolidActionList"/>
    <dgm:cxn modelId="{CA77A135-AAC7-42C7-A3F8-436BFD8F976C}" type="presParOf" srcId="{B3ECFF9E-29F6-4562-9EB8-FE4206FE1FBC}" destId="{ADFC063B-D368-4884-BBB1-B197CE27B38A}" srcOrd="1" destOrd="0" presId="urn:microsoft.com/office/officeart/2016/7/layout/VerticalSolidActionList"/>
    <dgm:cxn modelId="{DEAEDF84-C480-4843-B2EF-7BBEBE8C153C}" type="presParOf" srcId="{00B94AE1-727E-4E22-9550-63E3C4C4DEB9}" destId="{C5610907-2605-456B-9830-B7238913D511}" srcOrd="1" destOrd="0" presId="urn:microsoft.com/office/officeart/2016/7/layout/VerticalSolidActionList"/>
    <dgm:cxn modelId="{7EEC90EB-7232-4AE2-B3FD-87B655088451}" type="presParOf" srcId="{00B94AE1-727E-4E22-9550-63E3C4C4DEB9}" destId="{7B94A394-5DB9-44F6-83F2-27D32FE97C3E}" srcOrd="2" destOrd="0" presId="urn:microsoft.com/office/officeart/2016/7/layout/VerticalSolidActionList"/>
    <dgm:cxn modelId="{752E1C3B-51E7-4BEA-AC86-7E27CD46F5E4}" type="presParOf" srcId="{7B94A394-5DB9-44F6-83F2-27D32FE97C3E}" destId="{61B09D2E-B2A8-4606-91B0-CEAB01DDEE3C}" srcOrd="0" destOrd="0" presId="urn:microsoft.com/office/officeart/2016/7/layout/VerticalSolidActionList"/>
    <dgm:cxn modelId="{89457AB2-B103-4814-93FF-5118AE07E4FE}" type="presParOf" srcId="{7B94A394-5DB9-44F6-83F2-27D32FE97C3E}" destId="{DA1F3CC6-C3DA-4A3A-B496-B9D07A43B309}" srcOrd="1" destOrd="0" presId="urn:microsoft.com/office/officeart/2016/7/layout/VerticalSolidActionList"/>
    <dgm:cxn modelId="{3EF26181-E901-4824-96E9-BB683C051C61}" type="presParOf" srcId="{00B94AE1-727E-4E22-9550-63E3C4C4DEB9}" destId="{91B01624-75AF-4F12-8837-53EBECB4B6C2}" srcOrd="3" destOrd="0" presId="urn:microsoft.com/office/officeart/2016/7/layout/VerticalSolidActionList"/>
    <dgm:cxn modelId="{3648FB18-375E-4074-8738-6B31B3EAFCF7}" type="presParOf" srcId="{00B94AE1-727E-4E22-9550-63E3C4C4DEB9}" destId="{E1A1984D-B055-448A-A56C-97D3AB62234A}" srcOrd="4" destOrd="0" presId="urn:microsoft.com/office/officeart/2016/7/layout/VerticalSolidActionList"/>
    <dgm:cxn modelId="{3B62CAEB-E1E2-4CFD-AD64-2A7D86815B11}" type="presParOf" srcId="{E1A1984D-B055-448A-A56C-97D3AB62234A}" destId="{D32FF0E4-4ACA-4471-9C62-F1D260AFBBDF}" srcOrd="0" destOrd="0" presId="urn:microsoft.com/office/officeart/2016/7/layout/VerticalSolidActionList"/>
    <dgm:cxn modelId="{8E259171-4670-4617-95C9-B9E90810F2FB}" type="presParOf" srcId="{E1A1984D-B055-448A-A56C-97D3AB62234A}" destId="{1BFF1AA4-6047-412E-9B89-F074CFCB2927}" srcOrd="1" destOrd="0" presId="urn:microsoft.com/office/officeart/2016/7/layout/VerticalSolidActionList"/>
    <dgm:cxn modelId="{33E94D71-4884-4362-8136-0B0F5E480E13}" type="presParOf" srcId="{00B94AE1-727E-4E22-9550-63E3C4C4DEB9}" destId="{7DC2909B-54D6-4BD4-86CC-301B03F38AC5}" srcOrd="5" destOrd="0" presId="urn:microsoft.com/office/officeart/2016/7/layout/VerticalSolidActionList"/>
    <dgm:cxn modelId="{54C839C4-F12A-4D74-9B5B-3C14DEA64475}" type="presParOf" srcId="{00B94AE1-727E-4E22-9550-63E3C4C4DEB9}" destId="{3B728D58-D2EB-4515-A137-59AA70B27E9E}" srcOrd="6" destOrd="0" presId="urn:microsoft.com/office/officeart/2016/7/layout/VerticalSolidActionList"/>
    <dgm:cxn modelId="{3061982D-190F-4CFD-AFFE-85602DEC8109}" type="presParOf" srcId="{3B728D58-D2EB-4515-A137-59AA70B27E9E}" destId="{1968329A-6ACA-4FF4-89BF-09E444A73758}" srcOrd="0" destOrd="0" presId="urn:microsoft.com/office/officeart/2016/7/layout/VerticalSolidActionList"/>
    <dgm:cxn modelId="{B28249F3-4085-4336-8827-EB2B9DE76681}" type="presParOf" srcId="{3B728D58-D2EB-4515-A137-59AA70B27E9E}" destId="{950FB2CE-A5BA-4EEF-AF5D-390B1FE95A10}" srcOrd="1" destOrd="0" presId="urn:microsoft.com/office/officeart/2016/7/layout/VerticalSolidActionList"/>
    <dgm:cxn modelId="{6FFB46E9-6536-4E77-BDFA-961E69765AC2}" type="presParOf" srcId="{00B94AE1-727E-4E22-9550-63E3C4C4DEB9}" destId="{1C0377E1-61EA-46B7-A6EA-C41D8CA910B8}" srcOrd="7" destOrd="0" presId="urn:microsoft.com/office/officeart/2016/7/layout/VerticalSolidActionList"/>
    <dgm:cxn modelId="{CFA51FB5-B46B-4D01-93C2-FA91C1D71CB6}" type="presParOf" srcId="{00B94AE1-727E-4E22-9550-63E3C4C4DEB9}" destId="{2FD90917-0957-42E8-B43E-CFD0138B54F3}" srcOrd="8" destOrd="0" presId="urn:microsoft.com/office/officeart/2016/7/layout/VerticalSolidActionList"/>
    <dgm:cxn modelId="{35F026CC-9A3D-495F-A917-4DF3BB92B6D2}" type="presParOf" srcId="{2FD90917-0957-42E8-B43E-CFD0138B54F3}" destId="{0BB5AAF9-EB04-48BD-8113-A98DA32E140F}" srcOrd="0" destOrd="0" presId="urn:microsoft.com/office/officeart/2016/7/layout/VerticalSolidActionList"/>
    <dgm:cxn modelId="{72C693F9-E0BE-4F0F-BE67-A2FFCC280C37}" type="presParOf" srcId="{2FD90917-0957-42E8-B43E-CFD0138B54F3}" destId="{6FF7EF6F-D8B2-4DF3-A283-313E1BD86C95}" srcOrd="1" destOrd="0" presId="urn:microsoft.com/office/officeart/2016/7/layout/VerticalSolidActionList"/>
    <dgm:cxn modelId="{DCA1E56E-8C4B-43FB-B078-4FBCC360BB25}" type="presParOf" srcId="{00B94AE1-727E-4E22-9550-63E3C4C4DEB9}" destId="{9B445045-A5EC-42E2-80FB-47CC10270673}" srcOrd="9" destOrd="0" presId="urn:microsoft.com/office/officeart/2016/7/layout/VerticalSolidActionList"/>
    <dgm:cxn modelId="{F1CBABE2-19A6-4994-A947-5848F3D48F5B}" type="presParOf" srcId="{00B94AE1-727E-4E22-9550-63E3C4C4DEB9}" destId="{E144E01B-0225-4CB0-8B82-69FBA1ED689F}" srcOrd="10" destOrd="0" presId="urn:microsoft.com/office/officeart/2016/7/layout/VerticalSolidActionList"/>
    <dgm:cxn modelId="{34C08B85-C8BE-4065-A561-1AFE920D88B5}" type="presParOf" srcId="{E144E01B-0225-4CB0-8B82-69FBA1ED689F}" destId="{64C4DBEE-C069-4F1C-A772-0A82EA00BBB5}" srcOrd="0" destOrd="0" presId="urn:microsoft.com/office/officeart/2016/7/layout/VerticalSolidActionList"/>
    <dgm:cxn modelId="{56350E02-7FE8-42E3-805C-4227676EC888}" type="presParOf" srcId="{E144E01B-0225-4CB0-8B82-69FBA1ED689F}" destId="{57D40BAB-B66E-499B-9FC1-51EF24C082AE}" srcOrd="1" destOrd="0" presId="urn:microsoft.com/office/officeart/2016/7/layout/VerticalSolidActionList"/>
    <dgm:cxn modelId="{2DBB8731-1614-40F6-A1CC-80B76080EDF8}" type="presParOf" srcId="{00B94AE1-727E-4E22-9550-63E3C4C4DEB9}" destId="{FDD2E143-8B1C-409A-8B60-4A43A2BEB91F}" srcOrd="11" destOrd="0" presId="urn:microsoft.com/office/officeart/2016/7/layout/VerticalSolidActionList"/>
    <dgm:cxn modelId="{07D8E09E-EEC9-4589-89CD-3C9A211B1EAF}" type="presParOf" srcId="{00B94AE1-727E-4E22-9550-63E3C4C4DEB9}" destId="{D7A1D0A9-C114-41AA-B27D-198D1EAE897C}" srcOrd="12" destOrd="0" presId="urn:microsoft.com/office/officeart/2016/7/layout/VerticalSolidActionList"/>
    <dgm:cxn modelId="{09759890-869A-433F-AD16-DEEE4F6A1C2C}" type="presParOf" srcId="{D7A1D0A9-C114-41AA-B27D-198D1EAE897C}" destId="{31F889DE-8347-4151-8FC7-C40DD1FD3934}" srcOrd="0" destOrd="0" presId="urn:microsoft.com/office/officeart/2016/7/layout/VerticalSolidActionList"/>
    <dgm:cxn modelId="{DCCCD6EC-87B7-4334-A584-D45529F20B9F}" type="presParOf" srcId="{D7A1D0A9-C114-41AA-B27D-198D1EAE897C}" destId="{F253CF95-AEB0-4EE3-AE0E-B5DBE2D3169B}" srcOrd="1" destOrd="0" presId="urn:microsoft.com/office/officeart/2016/7/layout/VerticalSolidAc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5293EF2A-1AA1-4415-89DF-59EEF8EAB6EA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accent0_3" csCatId="mainScheme" phldr="1"/>
      <dgm:spPr/>
      <dgm:t>
        <a:bodyPr/>
        <a:lstStyle/>
        <a:p>
          <a:endParaRPr lang="en-US"/>
        </a:p>
      </dgm:t>
    </dgm:pt>
    <dgm:pt modelId="{EBF958A4-3466-41B4-88F0-FE25A773E81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Performance: </a:t>
          </a:r>
        </a:p>
      </dgm:t>
    </dgm:pt>
    <dgm:pt modelId="{85594067-BB71-477F-B3B4-C331BCBCE79A}" type="parTrans" cxnId="{C031EE1C-7B1F-4AF0-98B2-7E155D4BB8EC}">
      <dgm:prSet/>
      <dgm:spPr/>
      <dgm:t>
        <a:bodyPr/>
        <a:lstStyle/>
        <a:p>
          <a:endParaRPr lang="en-US"/>
        </a:p>
      </dgm:t>
    </dgm:pt>
    <dgm:pt modelId="{9C0A25B2-EDE4-424C-AD4E-1F26C88FBE90}" type="sibTrans" cxnId="{C031EE1C-7B1F-4AF0-98B2-7E155D4BB8EC}">
      <dgm:prSet/>
      <dgm:spPr/>
      <dgm:t>
        <a:bodyPr/>
        <a:lstStyle/>
        <a:p>
          <a:endParaRPr lang="en-US"/>
        </a:p>
      </dgm:t>
    </dgm:pt>
    <dgm:pt modelId="{C66CE145-8DCF-4D14-A196-788519A7A33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The application should handle at least 100 concurrent users.</a:t>
          </a:r>
        </a:p>
      </dgm:t>
    </dgm:pt>
    <dgm:pt modelId="{D7F74C69-3A1D-49F4-920B-80BF8D9B79CA}" type="parTrans" cxnId="{571B027D-5CCE-4B46-9C9A-F19C234CBB03}">
      <dgm:prSet/>
      <dgm:spPr/>
      <dgm:t>
        <a:bodyPr/>
        <a:lstStyle/>
        <a:p>
          <a:endParaRPr lang="en-US"/>
        </a:p>
      </dgm:t>
    </dgm:pt>
    <dgm:pt modelId="{26CC61A6-F364-45AB-AA08-5D256C306FBD}" type="sibTrans" cxnId="{571B027D-5CCE-4B46-9C9A-F19C234CBB03}">
      <dgm:prSet/>
      <dgm:spPr/>
      <dgm:t>
        <a:bodyPr/>
        <a:lstStyle/>
        <a:p>
          <a:endParaRPr lang="en-US"/>
        </a:p>
      </dgm:t>
    </dgm:pt>
    <dgm:pt modelId="{C963C9AA-E8A5-4CDB-9DE6-165163DA6C9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Scalability: </a:t>
          </a:r>
        </a:p>
      </dgm:t>
    </dgm:pt>
    <dgm:pt modelId="{8A4424EF-FA8C-40F9-932E-82ADF207A74C}" type="parTrans" cxnId="{BAF19EB5-818C-43F9-9BA2-B9B892C0A50A}">
      <dgm:prSet/>
      <dgm:spPr/>
      <dgm:t>
        <a:bodyPr/>
        <a:lstStyle/>
        <a:p>
          <a:endParaRPr lang="en-US"/>
        </a:p>
      </dgm:t>
    </dgm:pt>
    <dgm:pt modelId="{C89E2D76-CF04-4981-9236-3FC9C75AA6CD}" type="sibTrans" cxnId="{BAF19EB5-818C-43F9-9BA2-B9B892C0A50A}">
      <dgm:prSet/>
      <dgm:spPr/>
      <dgm:t>
        <a:bodyPr/>
        <a:lstStyle/>
        <a:p>
          <a:endParaRPr lang="en-US"/>
        </a:p>
      </dgm:t>
    </dgm:pt>
    <dgm:pt modelId="{6609B9EC-BC02-4445-B7A8-148627CDCC8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The system must auto-scale based on load.</a:t>
          </a:r>
        </a:p>
      </dgm:t>
    </dgm:pt>
    <dgm:pt modelId="{9BFC5870-C0AD-4A75-9D4F-9935340CBD9E}" type="parTrans" cxnId="{BED27E76-7071-41EA-9892-4DF18A928B79}">
      <dgm:prSet/>
      <dgm:spPr/>
      <dgm:t>
        <a:bodyPr/>
        <a:lstStyle/>
        <a:p>
          <a:endParaRPr lang="en-US"/>
        </a:p>
      </dgm:t>
    </dgm:pt>
    <dgm:pt modelId="{936CE7B0-6305-4012-AA14-4ACB0F3FBED0}" type="sibTrans" cxnId="{BED27E76-7071-41EA-9892-4DF18A928B79}">
      <dgm:prSet/>
      <dgm:spPr/>
      <dgm:t>
        <a:bodyPr/>
        <a:lstStyle/>
        <a:p>
          <a:endParaRPr lang="en-US"/>
        </a:p>
      </dgm:t>
    </dgm:pt>
    <dgm:pt modelId="{5BA91D23-ECFB-48EA-8248-8C69B06F975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Availability: </a:t>
          </a:r>
        </a:p>
      </dgm:t>
    </dgm:pt>
    <dgm:pt modelId="{90E836A8-AB7E-4A66-87B4-FC12AAA7F3DC}" type="parTrans" cxnId="{FB73BE25-B523-4E44-9C8C-F40C5C1663B4}">
      <dgm:prSet/>
      <dgm:spPr/>
      <dgm:t>
        <a:bodyPr/>
        <a:lstStyle/>
        <a:p>
          <a:endParaRPr lang="en-US"/>
        </a:p>
      </dgm:t>
    </dgm:pt>
    <dgm:pt modelId="{1B2D0637-85E7-458B-ACEF-3C35E92ED326}" type="sibTrans" cxnId="{FB73BE25-B523-4E44-9C8C-F40C5C1663B4}">
      <dgm:prSet/>
      <dgm:spPr/>
      <dgm:t>
        <a:bodyPr/>
        <a:lstStyle/>
        <a:p>
          <a:endParaRPr lang="en-US"/>
        </a:p>
      </dgm:t>
    </dgm:pt>
    <dgm:pt modelId="{3B50F55F-36AC-4908-BA78-753881B3864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Target 99.95% uptime.</a:t>
          </a:r>
        </a:p>
      </dgm:t>
    </dgm:pt>
    <dgm:pt modelId="{BB06E510-66EF-4E6F-8C78-D9EDA64411F9}" type="parTrans" cxnId="{BB0DEFE4-4FDF-43F7-BDAF-CE749CEE74D5}">
      <dgm:prSet/>
      <dgm:spPr/>
      <dgm:t>
        <a:bodyPr/>
        <a:lstStyle/>
        <a:p>
          <a:endParaRPr lang="en-US"/>
        </a:p>
      </dgm:t>
    </dgm:pt>
    <dgm:pt modelId="{28691CE7-A838-4B10-8657-DB36EC913306}" type="sibTrans" cxnId="{BB0DEFE4-4FDF-43F7-BDAF-CE749CEE74D5}">
      <dgm:prSet/>
      <dgm:spPr/>
      <dgm:t>
        <a:bodyPr/>
        <a:lstStyle/>
        <a:p>
          <a:endParaRPr lang="en-US"/>
        </a:p>
      </dgm:t>
    </dgm:pt>
    <dgm:pt modelId="{7526ABFD-AAC7-45B7-A8A0-C7F84127C6D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Security: </a:t>
          </a:r>
        </a:p>
      </dgm:t>
    </dgm:pt>
    <dgm:pt modelId="{F6A39B5F-1369-419B-9893-05C1D1E3C6EA}" type="parTrans" cxnId="{1F0EBE76-8BDF-4723-B842-BF5E0733A786}">
      <dgm:prSet/>
      <dgm:spPr/>
      <dgm:t>
        <a:bodyPr/>
        <a:lstStyle/>
        <a:p>
          <a:endParaRPr lang="en-US"/>
        </a:p>
      </dgm:t>
    </dgm:pt>
    <dgm:pt modelId="{11B39A51-8CDF-4372-A8ED-94957EAD8571}" type="sibTrans" cxnId="{1F0EBE76-8BDF-4723-B842-BF5E0733A786}">
      <dgm:prSet/>
      <dgm:spPr/>
      <dgm:t>
        <a:bodyPr/>
        <a:lstStyle/>
        <a:p>
          <a:endParaRPr lang="en-US"/>
        </a:p>
      </dgm:t>
    </dgm:pt>
    <dgm:pt modelId="{50851CAC-1981-4BD7-A40A-BE2695CB26D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Ensure encryption and access control.</a:t>
          </a:r>
        </a:p>
      </dgm:t>
    </dgm:pt>
    <dgm:pt modelId="{423E4C06-75BA-4136-A78A-CCA6D8816F61}" type="parTrans" cxnId="{77C4E4CF-1E18-4ECA-9D83-02C514E352D6}">
      <dgm:prSet/>
      <dgm:spPr/>
      <dgm:t>
        <a:bodyPr/>
        <a:lstStyle/>
        <a:p>
          <a:endParaRPr lang="en-US"/>
        </a:p>
      </dgm:t>
    </dgm:pt>
    <dgm:pt modelId="{78D9E447-9B08-4F8A-885F-37C939EC00DD}" type="sibTrans" cxnId="{77C4E4CF-1E18-4ECA-9D83-02C514E352D6}">
      <dgm:prSet/>
      <dgm:spPr/>
      <dgm:t>
        <a:bodyPr/>
        <a:lstStyle/>
        <a:p>
          <a:endParaRPr lang="en-US"/>
        </a:p>
      </dgm:t>
    </dgm:pt>
    <dgm:pt modelId="{17515529-BDFE-4DFB-97DE-69D88E0AAAF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Cost Optimization: </a:t>
          </a:r>
        </a:p>
      </dgm:t>
    </dgm:pt>
    <dgm:pt modelId="{CC7C7757-82C1-4DDB-82F9-0651C68CFB0C}" type="parTrans" cxnId="{A348D485-263F-40CF-9ACE-7C472FA2643E}">
      <dgm:prSet/>
      <dgm:spPr/>
      <dgm:t>
        <a:bodyPr/>
        <a:lstStyle/>
        <a:p>
          <a:endParaRPr lang="en-US"/>
        </a:p>
      </dgm:t>
    </dgm:pt>
    <dgm:pt modelId="{C899B87D-E2AE-4777-B59D-9F316E14BF35}" type="sibTrans" cxnId="{A348D485-263F-40CF-9ACE-7C472FA2643E}">
      <dgm:prSet/>
      <dgm:spPr/>
      <dgm:t>
        <a:bodyPr/>
        <a:lstStyle/>
        <a:p>
          <a:endParaRPr lang="en-US"/>
        </a:p>
      </dgm:t>
    </dgm:pt>
    <dgm:pt modelId="{BED0CEED-042A-4561-B1BB-2F0C7D920A7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Use techniques for cost-effective resource management.</a:t>
          </a:r>
        </a:p>
      </dgm:t>
    </dgm:pt>
    <dgm:pt modelId="{47F96F4A-DE4B-446A-9E34-2336947064FC}" type="parTrans" cxnId="{AD5EBC8A-A789-4D22-9233-97C38BC555CB}">
      <dgm:prSet/>
      <dgm:spPr/>
      <dgm:t>
        <a:bodyPr/>
        <a:lstStyle/>
        <a:p>
          <a:endParaRPr lang="en-US"/>
        </a:p>
      </dgm:t>
    </dgm:pt>
    <dgm:pt modelId="{78458BA5-2F59-4AD6-9394-1FFF147B07DD}" type="sibTrans" cxnId="{AD5EBC8A-A789-4D22-9233-97C38BC555CB}">
      <dgm:prSet/>
      <dgm:spPr/>
      <dgm:t>
        <a:bodyPr/>
        <a:lstStyle/>
        <a:p>
          <a:endParaRPr lang="en-US"/>
        </a:p>
      </dgm:t>
    </dgm:pt>
    <dgm:pt modelId="{0855F3CE-2CBE-4B33-B19A-2D0ED3832661}" type="pres">
      <dgm:prSet presAssocID="{5293EF2A-1AA1-4415-89DF-59EEF8EAB6EA}" presName="root" presStyleCnt="0">
        <dgm:presLayoutVars>
          <dgm:dir/>
          <dgm:resizeHandles val="exact"/>
        </dgm:presLayoutVars>
      </dgm:prSet>
      <dgm:spPr/>
    </dgm:pt>
    <dgm:pt modelId="{48F3FFAA-0251-4F9A-AC86-CEF262C8AFB0}" type="pres">
      <dgm:prSet presAssocID="{EBF958A4-3466-41B4-88F0-FE25A773E814}" presName="compNode" presStyleCnt="0"/>
      <dgm:spPr/>
    </dgm:pt>
    <dgm:pt modelId="{176A72D6-0F0D-40F9-8669-F34CA27ED7D4}" type="pres">
      <dgm:prSet presAssocID="{EBF958A4-3466-41B4-88F0-FE25A773E814}" presName="bgRect" presStyleLbl="bgShp" presStyleIdx="0" presStyleCnt="5"/>
      <dgm:spPr/>
    </dgm:pt>
    <dgm:pt modelId="{99D13BD7-BED4-49A5-8F25-62CE7E21BFF0}" type="pres">
      <dgm:prSet presAssocID="{EBF958A4-3466-41B4-88F0-FE25A773E814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owchart"/>
        </a:ext>
      </dgm:extLst>
    </dgm:pt>
    <dgm:pt modelId="{FE839B60-9864-4FA9-92AE-29398B320097}" type="pres">
      <dgm:prSet presAssocID="{EBF958A4-3466-41B4-88F0-FE25A773E814}" presName="spaceRect" presStyleCnt="0"/>
      <dgm:spPr/>
    </dgm:pt>
    <dgm:pt modelId="{0BAC9ED6-EE81-40D9-B917-C5A29EFE7DE9}" type="pres">
      <dgm:prSet presAssocID="{EBF958A4-3466-41B4-88F0-FE25A773E814}" presName="parTx" presStyleLbl="revTx" presStyleIdx="0" presStyleCnt="10">
        <dgm:presLayoutVars>
          <dgm:chMax val="0"/>
          <dgm:chPref val="0"/>
        </dgm:presLayoutVars>
      </dgm:prSet>
      <dgm:spPr/>
    </dgm:pt>
    <dgm:pt modelId="{824A5DDF-255B-438B-857F-4AB09D55B980}" type="pres">
      <dgm:prSet presAssocID="{EBF958A4-3466-41B4-88F0-FE25A773E814}" presName="desTx" presStyleLbl="revTx" presStyleIdx="1" presStyleCnt="10">
        <dgm:presLayoutVars/>
      </dgm:prSet>
      <dgm:spPr/>
    </dgm:pt>
    <dgm:pt modelId="{E9B54EE0-55C2-445C-AE90-C2E25F7F0342}" type="pres">
      <dgm:prSet presAssocID="{9C0A25B2-EDE4-424C-AD4E-1F26C88FBE90}" presName="sibTrans" presStyleCnt="0"/>
      <dgm:spPr/>
    </dgm:pt>
    <dgm:pt modelId="{0B3586CC-F3FF-4A93-9646-A18BFA167483}" type="pres">
      <dgm:prSet presAssocID="{C963C9AA-E8A5-4CDB-9DE6-165163DA6C9A}" presName="compNode" presStyleCnt="0"/>
      <dgm:spPr/>
    </dgm:pt>
    <dgm:pt modelId="{1696CFBC-2D5A-4A20-A31E-11FAA9479A26}" type="pres">
      <dgm:prSet presAssocID="{C963C9AA-E8A5-4CDB-9DE6-165163DA6C9A}" presName="bgRect" presStyleLbl="bgShp" presStyleIdx="1" presStyleCnt="5"/>
      <dgm:spPr/>
    </dgm:pt>
    <dgm:pt modelId="{3E27E48A-917D-4A86-8435-BEDCBB1D029E}" type="pres">
      <dgm:prSet presAssocID="{C963C9AA-E8A5-4CDB-9DE6-165163DA6C9A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oading"/>
        </a:ext>
      </dgm:extLst>
    </dgm:pt>
    <dgm:pt modelId="{44F303F9-F484-40DE-ADFE-AEF8EA5F5E97}" type="pres">
      <dgm:prSet presAssocID="{C963C9AA-E8A5-4CDB-9DE6-165163DA6C9A}" presName="spaceRect" presStyleCnt="0"/>
      <dgm:spPr/>
    </dgm:pt>
    <dgm:pt modelId="{F6A4FBA2-73B6-422E-9BCB-30F7A2EC9CA5}" type="pres">
      <dgm:prSet presAssocID="{C963C9AA-E8A5-4CDB-9DE6-165163DA6C9A}" presName="parTx" presStyleLbl="revTx" presStyleIdx="2" presStyleCnt="10">
        <dgm:presLayoutVars>
          <dgm:chMax val="0"/>
          <dgm:chPref val="0"/>
        </dgm:presLayoutVars>
      </dgm:prSet>
      <dgm:spPr/>
    </dgm:pt>
    <dgm:pt modelId="{5EA0C41C-7EC3-4E63-A0BE-EF5BD53C2713}" type="pres">
      <dgm:prSet presAssocID="{C963C9AA-E8A5-4CDB-9DE6-165163DA6C9A}" presName="desTx" presStyleLbl="revTx" presStyleIdx="3" presStyleCnt="10">
        <dgm:presLayoutVars/>
      </dgm:prSet>
      <dgm:spPr/>
    </dgm:pt>
    <dgm:pt modelId="{C49F79B8-A281-4EEA-B693-7168A50F1073}" type="pres">
      <dgm:prSet presAssocID="{C89E2D76-CF04-4981-9236-3FC9C75AA6CD}" presName="sibTrans" presStyleCnt="0"/>
      <dgm:spPr/>
    </dgm:pt>
    <dgm:pt modelId="{3769370A-775B-4A2E-A674-B0B378791033}" type="pres">
      <dgm:prSet presAssocID="{5BA91D23-ECFB-48EA-8248-8C69B06F975C}" presName="compNode" presStyleCnt="0"/>
      <dgm:spPr/>
    </dgm:pt>
    <dgm:pt modelId="{4F93FBAB-2201-4F04-BE7C-AAAD63A0248F}" type="pres">
      <dgm:prSet presAssocID="{5BA91D23-ECFB-48EA-8248-8C69B06F975C}" presName="bgRect" presStyleLbl="bgShp" presStyleIdx="2" presStyleCnt="5"/>
      <dgm:spPr/>
    </dgm:pt>
    <dgm:pt modelId="{47904585-D07E-4BFE-B6ED-53A6AC92D0D8}" type="pres">
      <dgm:prSet presAssocID="{5BA91D23-ECFB-48EA-8248-8C69B06F975C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ptical disc"/>
        </a:ext>
      </dgm:extLst>
    </dgm:pt>
    <dgm:pt modelId="{57232A3A-6840-4673-9F77-07BE34B9AE91}" type="pres">
      <dgm:prSet presAssocID="{5BA91D23-ECFB-48EA-8248-8C69B06F975C}" presName="spaceRect" presStyleCnt="0"/>
      <dgm:spPr/>
    </dgm:pt>
    <dgm:pt modelId="{1EDB821F-6013-407B-9346-8E99550C9605}" type="pres">
      <dgm:prSet presAssocID="{5BA91D23-ECFB-48EA-8248-8C69B06F975C}" presName="parTx" presStyleLbl="revTx" presStyleIdx="4" presStyleCnt="10">
        <dgm:presLayoutVars>
          <dgm:chMax val="0"/>
          <dgm:chPref val="0"/>
        </dgm:presLayoutVars>
      </dgm:prSet>
      <dgm:spPr/>
    </dgm:pt>
    <dgm:pt modelId="{7E262F16-B81E-41BA-86E8-10E5B29CE0D9}" type="pres">
      <dgm:prSet presAssocID="{5BA91D23-ECFB-48EA-8248-8C69B06F975C}" presName="desTx" presStyleLbl="revTx" presStyleIdx="5" presStyleCnt="10">
        <dgm:presLayoutVars/>
      </dgm:prSet>
      <dgm:spPr/>
    </dgm:pt>
    <dgm:pt modelId="{604A59D9-D061-47FB-8840-EC154A72A8DE}" type="pres">
      <dgm:prSet presAssocID="{1B2D0637-85E7-458B-ACEF-3C35E92ED326}" presName="sibTrans" presStyleCnt="0"/>
      <dgm:spPr/>
    </dgm:pt>
    <dgm:pt modelId="{E1A34E8D-C371-4B1F-948A-58AD01EAEBCD}" type="pres">
      <dgm:prSet presAssocID="{7526ABFD-AAC7-45B7-A8A0-C7F84127C6DC}" presName="compNode" presStyleCnt="0"/>
      <dgm:spPr/>
    </dgm:pt>
    <dgm:pt modelId="{B36F8509-5D38-41F6-B452-172F8D1A8746}" type="pres">
      <dgm:prSet presAssocID="{7526ABFD-AAC7-45B7-A8A0-C7F84127C6DC}" presName="bgRect" presStyleLbl="bgShp" presStyleIdx="3" presStyleCnt="5"/>
      <dgm:spPr/>
    </dgm:pt>
    <dgm:pt modelId="{24681ED2-EBC4-4E55-8955-D53BB0E4ADCA}" type="pres">
      <dgm:prSet presAssocID="{7526ABFD-AAC7-45B7-A8A0-C7F84127C6DC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ock"/>
        </a:ext>
      </dgm:extLst>
    </dgm:pt>
    <dgm:pt modelId="{15D44A3B-C285-4AAB-9BC8-053870882D9F}" type="pres">
      <dgm:prSet presAssocID="{7526ABFD-AAC7-45B7-A8A0-C7F84127C6DC}" presName="spaceRect" presStyleCnt="0"/>
      <dgm:spPr/>
    </dgm:pt>
    <dgm:pt modelId="{E6C29C23-8601-48ED-84DB-A023C879D2CA}" type="pres">
      <dgm:prSet presAssocID="{7526ABFD-AAC7-45B7-A8A0-C7F84127C6DC}" presName="parTx" presStyleLbl="revTx" presStyleIdx="6" presStyleCnt="10">
        <dgm:presLayoutVars>
          <dgm:chMax val="0"/>
          <dgm:chPref val="0"/>
        </dgm:presLayoutVars>
      </dgm:prSet>
      <dgm:spPr/>
    </dgm:pt>
    <dgm:pt modelId="{FA7295B9-2982-40B5-9094-2CAD1A544012}" type="pres">
      <dgm:prSet presAssocID="{7526ABFD-AAC7-45B7-A8A0-C7F84127C6DC}" presName="desTx" presStyleLbl="revTx" presStyleIdx="7" presStyleCnt="10">
        <dgm:presLayoutVars/>
      </dgm:prSet>
      <dgm:spPr/>
    </dgm:pt>
    <dgm:pt modelId="{17E18D4D-D3FE-4506-8324-4DE3BA78DD06}" type="pres">
      <dgm:prSet presAssocID="{11B39A51-8CDF-4372-A8ED-94957EAD8571}" presName="sibTrans" presStyleCnt="0"/>
      <dgm:spPr/>
    </dgm:pt>
    <dgm:pt modelId="{AE58461B-CDEE-4B3B-AAB8-94FF99264DA3}" type="pres">
      <dgm:prSet presAssocID="{17515529-BDFE-4DFB-97DE-69D88E0AAAFC}" presName="compNode" presStyleCnt="0"/>
      <dgm:spPr/>
    </dgm:pt>
    <dgm:pt modelId="{0D8680E6-CE3F-4E2B-B94D-D290B00DD384}" type="pres">
      <dgm:prSet presAssocID="{17515529-BDFE-4DFB-97DE-69D88E0AAAFC}" presName="bgRect" presStyleLbl="bgShp" presStyleIdx="4" presStyleCnt="5"/>
      <dgm:spPr/>
    </dgm:pt>
    <dgm:pt modelId="{0EF0AC7D-3BF7-4E81-B1C2-02E8210E7EC4}" type="pres">
      <dgm:prSet presAssocID="{17515529-BDFE-4DFB-97DE-69D88E0AAAFC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obot"/>
        </a:ext>
      </dgm:extLst>
    </dgm:pt>
    <dgm:pt modelId="{C3336CF2-8397-45B9-9DE6-11F22C30244A}" type="pres">
      <dgm:prSet presAssocID="{17515529-BDFE-4DFB-97DE-69D88E0AAAFC}" presName="spaceRect" presStyleCnt="0"/>
      <dgm:spPr/>
    </dgm:pt>
    <dgm:pt modelId="{C0252A4D-38A1-406C-BEA4-E4D9791AA859}" type="pres">
      <dgm:prSet presAssocID="{17515529-BDFE-4DFB-97DE-69D88E0AAAFC}" presName="parTx" presStyleLbl="revTx" presStyleIdx="8" presStyleCnt="10">
        <dgm:presLayoutVars>
          <dgm:chMax val="0"/>
          <dgm:chPref val="0"/>
        </dgm:presLayoutVars>
      </dgm:prSet>
      <dgm:spPr/>
    </dgm:pt>
    <dgm:pt modelId="{62B027F7-9AAD-4191-BA17-55FC34C788ED}" type="pres">
      <dgm:prSet presAssocID="{17515529-BDFE-4DFB-97DE-69D88E0AAAFC}" presName="desTx" presStyleLbl="revTx" presStyleIdx="9" presStyleCnt="10">
        <dgm:presLayoutVars/>
      </dgm:prSet>
      <dgm:spPr/>
    </dgm:pt>
  </dgm:ptLst>
  <dgm:cxnLst>
    <dgm:cxn modelId="{6FEAE407-C79C-4087-9FFA-C9414E4B4FA7}" type="presOf" srcId="{6609B9EC-BC02-4445-B7A8-148627CDCC8E}" destId="{5EA0C41C-7EC3-4E63-A0BE-EF5BD53C2713}" srcOrd="0" destOrd="0" presId="urn:microsoft.com/office/officeart/2018/2/layout/IconVerticalSolidList"/>
    <dgm:cxn modelId="{58A54B1C-6E88-4961-A3DB-3C3528A64F2A}" type="presOf" srcId="{7526ABFD-AAC7-45B7-A8A0-C7F84127C6DC}" destId="{E6C29C23-8601-48ED-84DB-A023C879D2CA}" srcOrd="0" destOrd="0" presId="urn:microsoft.com/office/officeart/2018/2/layout/IconVerticalSolidList"/>
    <dgm:cxn modelId="{C031EE1C-7B1F-4AF0-98B2-7E155D4BB8EC}" srcId="{5293EF2A-1AA1-4415-89DF-59EEF8EAB6EA}" destId="{EBF958A4-3466-41B4-88F0-FE25A773E814}" srcOrd="0" destOrd="0" parTransId="{85594067-BB71-477F-B3B4-C331BCBCE79A}" sibTransId="{9C0A25B2-EDE4-424C-AD4E-1F26C88FBE90}"/>
    <dgm:cxn modelId="{00CF521E-73B0-4C07-9345-10B6085B069C}" type="presOf" srcId="{5293EF2A-1AA1-4415-89DF-59EEF8EAB6EA}" destId="{0855F3CE-2CBE-4B33-B19A-2D0ED3832661}" srcOrd="0" destOrd="0" presId="urn:microsoft.com/office/officeart/2018/2/layout/IconVerticalSolidList"/>
    <dgm:cxn modelId="{FB73BE25-B523-4E44-9C8C-F40C5C1663B4}" srcId="{5293EF2A-1AA1-4415-89DF-59EEF8EAB6EA}" destId="{5BA91D23-ECFB-48EA-8248-8C69B06F975C}" srcOrd="2" destOrd="0" parTransId="{90E836A8-AB7E-4A66-87B4-FC12AAA7F3DC}" sibTransId="{1B2D0637-85E7-458B-ACEF-3C35E92ED326}"/>
    <dgm:cxn modelId="{29FE792C-C28A-4051-96D8-2A4160A5B213}" type="presOf" srcId="{C66CE145-8DCF-4D14-A196-788519A7A33C}" destId="{824A5DDF-255B-438B-857F-4AB09D55B980}" srcOrd="0" destOrd="0" presId="urn:microsoft.com/office/officeart/2018/2/layout/IconVerticalSolidList"/>
    <dgm:cxn modelId="{58CABD3D-89DC-4596-9F79-D851BF171F1F}" type="presOf" srcId="{C963C9AA-E8A5-4CDB-9DE6-165163DA6C9A}" destId="{F6A4FBA2-73B6-422E-9BCB-30F7A2EC9CA5}" srcOrd="0" destOrd="0" presId="urn:microsoft.com/office/officeart/2018/2/layout/IconVerticalSolidList"/>
    <dgm:cxn modelId="{BED27E76-7071-41EA-9892-4DF18A928B79}" srcId="{C963C9AA-E8A5-4CDB-9DE6-165163DA6C9A}" destId="{6609B9EC-BC02-4445-B7A8-148627CDCC8E}" srcOrd="0" destOrd="0" parTransId="{9BFC5870-C0AD-4A75-9D4F-9935340CBD9E}" sibTransId="{936CE7B0-6305-4012-AA14-4ACB0F3FBED0}"/>
    <dgm:cxn modelId="{1F0EBE76-8BDF-4723-B842-BF5E0733A786}" srcId="{5293EF2A-1AA1-4415-89DF-59EEF8EAB6EA}" destId="{7526ABFD-AAC7-45B7-A8A0-C7F84127C6DC}" srcOrd="3" destOrd="0" parTransId="{F6A39B5F-1369-419B-9893-05C1D1E3C6EA}" sibTransId="{11B39A51-8CDF-4372-A8ED-94957EAD8571}"/>
    <dgm:cxn modelId="{571B027D-5CCE-4B46-9C9A-F19C234CBB03}" srcId="{EBF958A4-3466-41B4-88F0-FE25A773E814}" destId="{C66CE145-8DCF-4D14-A196-788519A7A33C}" srcOrd="0" destOrd="0" parTransId="{D7F74C69-3A1D-49F4-920B-80BF8D9B79CA}" sibTransId="{26CC61A6-F364-45AB-AA08-5D256C306FBD}"/>
    <dgm:cxn modelId="{A348D485-263F-40CF-9ACE-7C472FA2643E}" srcId="{5293EF2A-1AA1-4415-89DF-59EEF8EAB6EA}" destId="{17515529-BDFE-4DFB-97DE-69D88E0AAAFC}" srcOrd="4" destOrd="0" parTransId="{CC7C7757-82C1-4DDB-82F9-0651C68CFB0C}" sibTransId="{C899B87D-E2AE-4777-B59D-9F316E14BF35}"/>
    <dgm:cxn modelId="{AD5EBC8A-A789-4D22-9233-97C38BC555CB}" srcId="{17515529-BDFE-4DFB-97DE-69D88E0AAAFC}" destId="{BED0CEED-042A-4561-B1BB-2F0C7D920A7B}" srcOrd="0" destOrd="0" parTransId="{47F96F4A-DE4B-446A-9E34-2336947064FC}" sibTransId="{78458BA5-2F59-4AD6-9394-1FFF147B07DD}"/>
    <dgm:cxn modelId="{552D5990-90AB-4B2A-9651-482CA55A49AB}" type="presOf" srcId="{50851CAC-1981-4BD7-A40A-BE2695CB26DA}" destId="{FA7295B9-2982-40B5-9094-2CAD1A544012}" srcOrd="0" destOrd="0" presId="urn:microsoft.com/office/officeart/2018/2/layout/IconVerticalSolidList"/>
    <dgm:cxn modelId="{C51F2AA8-2282-4A42-B5C5-6399EF292CBA}" type="presOf" srcId="{BED0CEED-042A-4561-B1BB-2F0C7D920A7B}" destId="{62B027F7-9AAD-4191-BA17-55FC34C788ED}" srcOrd="0" destOrd="0" presId="urn:microsoft.com/office/officeart/2018/2/layout/IconVerticalSolidList"/>
    <dgm:cxn modelId="{BAF19EB5-818C-43F9-9BA2-B9B892C0A50A}" srcId="{5293EF2A-1AA1-4415-89DF-59EEF8EAB6EA}" destId="{C963C9AA-E8A5-4CDB-9DE6-165163DA6C9A}" srcOrd="1" destOrd="0" parTransId="{8A4424EF-FA8C-40F9-932E-82ADF207A74C}" sibTransId="{C89E2D76-CF04-4981-9236-3FC9C75AA6CD}"/>
    <dgm:cxn modelId="{FFB6DFC6-28F7-48E8-BB27-DE80B6A83EA3}" type="presOf" srcId="{5BA91D23-ECFB-48EA-8248-8C69B06F975C}" destId="{1EDB821F-6013-407B-9346-8E99550C9605}" srcOrd="0" destOrd="0" presId="urn:microsoft.com/office/officeart/2018/2/layout/IconVerticalSolidList"/>
    <dgm:cxn modelId="{77C4E4CF-1E18-4ECA-9D83-02C514E352D6}" srcId="{7526ABFD-AAC7-45B7-A8A0-C7F84127C6DC}" destId="{50851CAC-1981-4BD7-A40A-BE2695CB26DA}" srcOrd="0" destOrd="0" parTransId="{423E4C06-75BA-4136-A78A-CCA6D8816F61}" sibTransId="{78D9E447-9B08-4F8A-885F-37C939EC00DD}"/>
    <dgm:cxn modelId="{312F00E1-D486-40B0-8B1F-6CFE9F5F7D25}" type="presOf" srcId="{17515529-BDFE-4DFB-97DE-69D88E0AAAFC}" destId="{C0252A4D-38A1-406C-BEA4-E4D9791AA859}" srcOrd="0" destOrd="0" presId="urn:microsoft.com/office/officeart/2018/2/layout/IconVerticalSolidList"/>
    <dgm:cxn modelId="{16F34DE2-F409-43F2-8C97-955D8527256F}" type="presOf" srcId="{3B50F55F-36AC-4908-BA78-753881B38643}" destId="{7E262F16-B81E-41BA-86E8-10E5B29CE0D9}" srcOrd="0" destOrd="0" presId="urn:microsoft.com/office/officeart/2018/2/layout/IconVerticalSolidList"/>
    <dgm:cxn modelId="{BB0DEFE4-4FDF-43F7-BDAF-CE749CEE74D5}" srcId="{5BA91D23-ECFB-48EA-8248-8C69B06F975C}" destId="{3B50F55F-36AC-4908-BA78-753881B38643}" srcOrd="0" destOrd="0" parTransId="{BB06E510-66EF-4E6F-8C78-D9EDA64411F9}" sibTransId="{28691CE7-A838-4B10-8657-DB36EC913306}"/>
    <dgm:cxn modelId="{32218BEF-D4A9-4BCD-85D2-F7FA93C4FAE5}" type="presOf" srcId="{EBF958A4-3466-41B4-88F0-FE25A773E814}" destId="{0BAC9ED6-EE81-40D9-B917-C5A29EFE7DE9}" srcOrd="0" destOrd="0" presId="urn:microsoft.com/office/officeart/2018/2/layout/IconVerticalSolidList"/>
    <dgm:cxn modelId="{52761304-EFA5-4AF1-A910-FB94CDDA6FF6}" type="presParOf" srcId="{0855F3CE-2CBE-4B33-B19A-2D0ED3832661}" destId="{48F3FFAA-0251-4F9A-AC86-CEF262C8AFB0}" srcOrd="0" destOrd="0" presId="urn:microsoft.com/office/officeart/2018/2/layout/IconVerticalSolidList"/>
    <dgm:cxn modelId="{D21DBCA3-5719-47FB-B310-B07E71B430D5}" type="presParOf" srcId="{48F3FFAA-0251-4F9A-AC86-CEF262C8AFB0}" destId="{176A72D6-0F0D-40F9-8669-F34CA27ED7D4}" srcOrd="0" destOrd="0" presId="urn:microsoft.com/office/officeart/2018/2/layout/IconVerticalSolidList"/>
    <dgm:cxn modelId="{BBDED619-2910-43D3-B1A0-F51A7EBA755E}" type="presParOf" srcId="{48F3FFAA-0251-4F9A-AC86-CEF262C8AFB0}" destId="{99D13BD7-BED4-49A5-8F25-62CE7E21BFF0}" srcOrd="1" destOrd="0" presId="urn:microsoft.com/office/officeart/2018/2/layout/IconVerticalSolidList"/>
    <dgm:cxn modelId="{70E75DDC-DFEB-49B1-A8AD-8B01F37F77FB}" type="presParOf" srcId="{48F3FFAA-0251-4F9A-AC86-CEF262C8AFB0}" destId="{FE839B60-9864-4FA9-92AE-29398B320097}" srcOrd="2" destOrd="0" presId="urn:microsoft.com/office/officeart/2018/2/layout/IconVerticalSolidList"/>
    <dgm:cxn modelId="{04DA32BE-9D94-466B-A10E-2810097AAF20}" type="presParOf" srcId="{48F3FFAA-0251-4F9A-AC86-CEF262C8AFB0}" destId="{0BAC9ED6-EE81-40D9-B917-C5A29EFE7DE9}" srcOrd="3" destOrd="0" presId="urn:microsoft.com/office/officeart/2018/2/layout/IconVerticalSolidList"/>
    <dgm:cxn modelId="{EB4DB07D-6717-4778-AB92-88E956331651}" type="presParOf" srcId="{48F3FFAA-0251-4F9A-AC86-CEF262C8AFB0}" destId="{824A5DDF-255B-438B-857F-4AB09D55B980}" srcOrd="4" destOrd="0" presId="urn:microsoft.com/office/officeart/2018/2/layout/IconVerticalSolidList"/>
    <dgm:cxn modelId="{DF921CA1-8F19-411C-8FBC-977CC3F4F5B5}" type="presParOf" srcId="{0855F3CE-2CBE-4B33-B19A-2D0ED3832661}" destId="{E9B54EE0-55C2-445C-AE90-C2E25F7F0342}" srcOrd="1" destOrd="0" presId="urn:microsoft.com/office/officeart/2018/2/layout/IconVerticalSolidList"/>
    <dgm:cxn modelId="{A7028897-A285-46D5-A101-296821413D10}" type="presParOf" srcId="{0855F3CE-2CBE-4B33-B19A-2D0ED3832661}" destId="{0B3586CC-F3FF-4A93-9646-A18BFA167483}" srcOrd="2" destOrd="0" presId="urn:microsoft.com/office/officeart/2018/2/layout/IconVerticalSolidList"/>
    <dgm:cxn modelId="{CE994AA4-EBCB-4092-A9B1-551264A7A014}" type="presParOf" srcId="{0B3586CC-F3FF-4A93-9646-A18BFA167483}" destId="{1696CFBC-2D5A-4A20-A31E-11FAA9479A26}" srcOrd="0" destOrd="0" presId="urn:microsoft.com/office/officeart/2018/2/layout/IconVerticalSolidList"/>
    <dgm:cxn modelId="{F43C0958-0530-4ACA-BCDE-257B5096C9D2}" type="presParOf" srcId="{0B3586CC-F3FF-4A93-9646-A18BFA167483}" destId="{3E27E48A-917D-4A86-8435-BEDCBB1D029E}" srcOrd="1" destOrd="0" presId="urn:microsoft.com/office/officeart/2018/2/layout/IconVerticalSolidList"/>
    <dgm:cxn modelId="{EC9FD1DC-D0D5-41C6-A26C-C9B635D9F253}" type="presParOf" srcId="{0B3586CC-F3FF-4A93-9646-A18BFA167483}" destId="{44F303F9-F484-40DE-ADFE-AEF8EA5F5E97}" srcOrd="2" destOrd="0" presId="urn:microsoft.com/office/officeart/2018/2/layout/IconVerticalSolidList"/>
    <dgm:cxn modelId="{A2F2B3C5-794B-4110-A0BA-39F7D938A653}" type="presParOf" srcId="{0B3586CC-F3FF-4A93-9646-A18BFA167483}" destId="{F6A4FBA2-73B6-422E-9BCB-30F7A2EC9CA5}" srcOrd="3" destOrd="0" presId="urn:microsoft.com/office/officeart/2018/2/layout/IconVerticalSolidList"/>
    <dgm:cxn modelId="{208A089B-A4B9-486B-B1B7-9DC2A9AFA9FD}" type="presParOf" srcId="{0B3586CC-F3FF-4A93-9646-A18BFA167483}" destId="{5EA0C41C-7EC3-4E63-A0BE-EF5BD53C2713}" srcOrd="4" destOrd="0" presId="urn:microsoft.com/office/officeart/2018/2/layout/IconVerticalSolidList"/>
    <dgm:cxn modelId="{A058FCEA-E2A9-4E4F-A13C-81F0702ADAF7}" type="presParOf" srcId="{0855F3CE-2CBE-4B33-B19A-2D0ED3832661}" destId="{C49F79B8-A281-4EEA-B693-7168A50F1073}" srcOrd="3" destOrd="0" presId="urn:microsoft.com/office/officeart/2018/2/layout/IconVerticalSolidList"/>
    <dgm:cxn modelId="{5D522E9F-AD46-4273-99D1-977A2D36868A}" type="presParOf" srcId="{0855F3CE-2CBE-4B33-B19A-2D0ED3832661}" destId="{3769370A-775B-4A2E-A674-B0B378791033}" srcOrd="4" destOrd="0" presId="urn:microsoft.com/office/officeart/2018/2/layout/IconVerticalSolidList"/>
    <dgm:cxn modelId="{CAF3140B-4E9B-4F85-A9C5-7C93ED9C3DD7}" type="presParOf" srcId="{3769370A-775B-4A2E-A674-B0B378791033}" destId="{4F93FBAB-2201-4F04-BE7C-AAAD63A0248F}" srcOrd="0" destOrd="0" presId="urn:microsoft.com/office/officeart/2018/2/layout/IconVerticalSolidList"/>
    <dgm:cxn modelId="{BDDFF120-F441-4B44-A8AA-E3FD0AD12EFA}" type="presParOf" srcId="{3769370A-775B-4A2E-A674-B0B378791033}" destId="{47904585-D07E-4BFE-B6ED-53A6AC92D0D8}" srcOrd="1" destOrd="0" presId="urn:microsoft.com/office/officeart/2018/2/layout/IconVerticalSolidList"/>
    <dgm:cxn modelId="{C3EE5E98-0A38-41E0-8196-BF66BBF32487}" type="presParOf" srcId="{3769370A-775B-4A2E-A674-B0B378791033}" destId="{57232A3A-6840-4673-9F77-07BE34B9AE91}" srcOrd="2" destOrd="0" presId="urn:microsoft.com/office/officeart/2018/2/layout/IconVerticalSolidList"/>
    <dgm:cxn modelId="{FE6C4650-001B-4DF1-A910-17C009B1A9F9}" type="presParOf" srcId="{3769370A-775B-4A2E-A674-B0B378791033}" destId="{1EDB821F-6013-407B-9346-8E99550C9605}" srcOrd="3" destOrd="0" presId="urn:microsoft.com/office/officeart/2018/2/layout/IconVerticalSolidList"/>
    <dgm:cxn modelId="{BE375B07-D7CA-4994-9EB2-AAD6054BADCE}" type="presParOf" srcId="{3769370A-775B-4A2E-A674-B0B378791033}" destId="{7E262F16-B81E-41BA-86E8-10E5B29CE0D9}" srcOrd="4" destOrd="0" presId="urn:microsoft.com/office/officeart/2018/2/layout/IconVerticalSolidList"/>
    <dgm:cxn modelId="{D5C596C2-381F-4C41-8BC5-D1F41B2C2003}" type="presParOf" srcId="{0855F3CE-2CBE-4B33-B19A-2D0ED3832661}" destId="{604A59D9-D061-47FB-8840-EC154A72A8DE}" srcOrd="5" destOrd="0" presId="urn:microsoft.com/office/officeart/2018/2/layout/IconVerticalSolidList"/>
    <dgm:cxn modelId="{6A44D2C9-1B89-4D01-AAFE-D3B3028B0C31}" type="presParOf" srcId="{0855F3CE-2CBE-4B33-B19A-2D0ED3832661}" destId="{E1A34E8D-C371-4B1F-948A-58AD01EAEBCD}" srcOrd="6" destOrd="0" presId="urn:microsoft.com/office/officeart/2018/2/layout/IconVerticalSolidList"/>
    <dgm:cxn modelId="{BE1CEF69-B0B7-49C6-AC17-5C17A783CD51}" type="presParOf" srcId="{E1A34E8D-C371-4B1F-948A-58AD01EAEBCD}" destId="{B36F8509-5D38-41F6-B452-172F8D1A8746}" srcOrd="0" destOrd="0" presId="urn:microsoft.com/office/officeart/2018/2/layout/IconVerticalSolidList"/>
    <dgm:cxn modelId="{2C69CDD2-5E5F-4B76-A5EE-6692D8434DFE}" type="presParOf" srcId="{E1A34E8D-C371-4B1F-948A-58AD01EAEBCD}" destId="{24681ED2-EBC4-4E55-8955-D53BB0E4ADCA}" srcOrd="1" destOrd="0" presId="urn:microsoft.com/office/officeart/2018/2/layout/IconVerticalSolidList"/>
    <dgm:cxn modelId="{53858512-9D0E-4ACA-A760-D3F4C9DD8DE6}" type="presParOf" srcId="{E1A34E8D-C371-4B1F-948A-58AD01EAEBCD}" destId="{15D44A3B-C285-4AAB-9BC8-053870882D9F}" srcOrd="2" destOrd="0" presId="urn:microsoft.com/office/officeart/2018/2/layout/IconVerticalSolidList"/>
    <dgm:cxn modelId="{3C4AD193-EEFB-463D-8A19-B4A04F6A9BA8}" type="presParOf" srcId="{E1A34E8D-C371-4B1F-948A-58AD01EAEBCD}" destId="{E6C29C23-8601-48ED-84DB-A023C879D2CA}" srcOrd="3" destOrd="0" presId="urn:microsoft.com/office/officeart/2018/2/layout/IconVerticalSolidList"/>
    <dgm:cxn modelId="{F0470131-B6F2-4AF2-B3F7-167FDB6D3D60}" type="presParOf" srcId="{E1A34E8D-C371-4B1F-948A-58AD01EAEBCD}" destId="{FA7295B9-2982-40B5-9094-2CAD1A544012}" srcOrd="4" destOrd="0" presId="urn:microsoft.com/office/officeart/2018/2/layout/IconVerticalSolidList"/>
    <dgm:cxn modelId="{3269D9F9-DB1D-489A-9CDE-EC40F2BAB236}" type="presParOf" srcId="{0855F3CE-2CBE-4B33-B19A-2D0ED3832661}" destId="{17E18D4D-D3FE-4506-8324-4DE3BA78DD06}" srcOrd="7" destOrd="0" presId="urn:microsoft.com/office/officeart/2018/2/layout/IconVerticalSolidList"/>
    <dgm:cxn modelId="{7E6B74C6-6ED0-47FE-BD0E-DEB7447141EA}" type="presParOf" srcId="{0855F3CE-2CBE-4B33-B19A-2D0ED3832661}" destId="{AE58461B-CDEE-4B3B-AAB8-94FF99264DA3}" srcOrd="8" destOrd="0" presId="urn:microsoft.com/office/officeart/2018/2/layout/IconVerticalSolidList"/>
    <dgm:cxn modelId="{16E7126A-1E08-46C6-9DFB-339FA3489B22}" type="presParOf" srcId="{AE58461B-CDEE-4B3B-AAB8-94FF99264DA3}" destId="{0D8680E6-CE3F-4E2B-B94D-D290B00DD384}" srcOrd="0" destOrd="0" presId="urn:microsoft.com/office/officeart/2018/2/layout/IconVerticalSolidList"/>
    <dgm:cxn modelId="{C62B6A71-A50F-46AE-B443-11E298400235}" type="presParOf" srcId="{AE58461B-CDEE-4B3B-AAB8-94FF99264DA3}" destId="{0EF0AC7D-3BF7-4E81-B1C2-02E8210E7EC4}" srcOrd="1" destOrd="0" presId="urn:microsoft.com/office/officeart/2018/2/layout/IconVerticalSolidList"/>
    <dgm:cxn modelId="{C336FDE0-E502-41DE-803F-42F4B7EC0162}" type="presParOf" srcId="{AE58461B-CDEE-4B3B-AAB8-94FF99264DA3}" destId="{C3336CF2-8397-45B9-9DE6-11F22C30244A}" srcOrd="2" destOrd="0" presId="urn:microsoft.com/office/officeart/2018/2/layout/IconVerticalSolidList"/>
    <dgm:cxn modelId="{93865B32-5551-43C9-8EF1-B41876E3664E}" type="presParOf" srcId="{AE58461B-CDEE-4B3B-AAB8-94FF99264DA3}" destId="{C0252A4D-38A1-406C-BEA4-E4D9791AA859}" srcOrd="3" destOrd="0" presId="urn:microsoft.com/office/officeart/2018/2/layout/IconVerticalSolidList"/>
    <dgm:cxn modelId="{436A3E64-CAB4-4567-85AF-3A8A87D77BFC}" type="presParOf" srcId="{AE58461B-CDEE-4B3B-AAB8-94FF99264DA3}" destId="{62B027F7-9AAD-4191-BA17-55FC34C788ED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9EF5F2E1-3995-47D5-AB0D-B81435D2C7B8}" type="doc">
      <dgm:prSet loTypeId="urn:microsoft.com/office/officeart/2016/7/layout/VerticalSolidAction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135658BB-CC3B-45E7-8BCE-A12716967A42}">
      <dgm:prSet custT="1"/>
      <dgm:spPr/>
      <dgm:t>
        <a:bodyPr/>
        <a:lstStyle/>
        <a:p>
          <a:r>
            <a:rPr lang="en-US" sz="2000"/>
            <a:t>Compute: </a:t>
          </a:r>
        </a:p>
      </dgm:t>
    </dgm:pt>
    <dgm:pt modelId="{7974DAAE-2D9E-4CB0-BB86-B9B362B5099B}" type="parTrans" cxnId="{0A364A69-EC27-442F-B525-07D9331D0251}">
      <dgm:prSet/>
      <dgm:spPr/>
      <dgm:t>
        <a:bodyPr/>
        <a:lstStyle/>
        <a:p>
          <a:endParaRPr lang="en-US" sz="2400"/>
        </a:p>
      </dgm:t>
    </dgm:pt>
    <dgm:pt modelId="{47E4E66A-9785-447D-B220-024717ED1236}" type="sibTrans" cxnId="{0A364A69-EC27-442F-B525-07D9331D0251}">
      <dgm:prSet/>
      <dgm:spPr/>
      <dgm:t>
        <a:bodyPr/>
        <a:lstStyle/>
        <a:p>
          <a:endParaRPr lang="en-US" sz="2400"/>
        </a:p>
      </dgm:t>
    </dgm:pt>
    <dgm:pt modelId="{99D5827B-CBAD-41E7-A0B1-8F1D2380212F}">
      <dgm:prSet custT="1"/>
      <dgm:spPr/>
      <dgm:t>
        <a:bodyPr/>
        <a:lstStyle/>
        <a:p>
          <a:r>
            <a:rPr lang="en-US" sz="1600"/>
            <a:t>Azure App Service, Function Apps.</a:t>
          </a:r>
        </a:p>
      </dgm:t>
    </dgm:pt>
    <dgm:pt modelId="{3126A5C8-E422-4113-A378-E6D3FB23B9F4}" type="parTrans" cxnId="{E3615AE6-7445-4D63-9753-C9300DFA8637}">
      <dgm:prSet/>
      <dgm:spPr/>
      <dgm:t>
        <a:bodyPr/>
        <a:lstStyle/>
        <a:p>
          <a:endParaRPr lang="en-US" sz="2400"/>
        </a:p>
      </dgm:t>
    </dgm:pt>
    <dgm:pt modelId="{9EA895B0-99BF-4659-A05C-3EA6C8A7BE95}" type="sibTrans" cxnId="{E3615AE6-7445-4D63-9753-C9300DFA8637}">
      <dgm:prSet/>
      <dgm:spPr/>
      <dgm:t>
        <a:bodyPr/>
        <a:lstStyle/>
        <a:p>
          <a:endParaRPr lang="en-US" sz="2400"/>
        </a:p>
      </dgm:t>
    </dgm:pt>
    <dgm:pt modelId="{9C5821C8-5CC8-4ABD-85E5-6D1E0D18311F}">
      <dgm:prSet custT="1"/>
      <dgm:spPr/>
      <dgm:t>
        <a:bodyPr/>
        <a:lstStyle/>
        <a:p>
          <a:r>
            <a:rPr lang="en-US" sz="2000"/>
            <a:t>Storage: </a:t>
          </a:r>
        </a:p>
      </dgm:t>
    </dgm:pt>
    <dgm:pt modelId="{18E70C2B-ED33-400A-AC69-4D4AB67ECE59}" type="parTrans" cxnId="{7858857E-53BE-441C-85C2-2D35B04BF0CB}">
      <dgm:prSet/>
      <dgm:spPr/>
      <dgm:t>
        <a:bodyPr/>
        <a:lstStyle/>
        <a:p>
          <a:endParaRPr lang="en-US" sz="2400"/>
        </a:p>
      </dgm:t>
    </dgm:pt>
    <dgm:pt modelId="{BBF1173B-7AF9-459E-A22C-5960E474EE7A}" type="sibTrans" cxnId="{7858857E-53BE-441C-85C2-2D35B04BF0CB}">
      <dgm:prSet/>
      <dgm:spPr/>
      <dgm:t>
        <a:bodyPr/>
        <a:lstStyle/>
        <a:p>
          <a:endParaRPr lang="en-US" sz="2400"/>
        </a:p>
      </dgm:t>
    </dgm:pt>
    <dgm:pt modelId="{323D4817-BCC2-41FD-A2A6-DD1605158194}">
      <dgm:prSet custT="1"/>
      <dgm:spPr/>
      <dgm:t>
        <a:bodyPr/>
        <a:lstStyle/>
        <a:p>
          <a:r>
            <a:rPr lang="en-US" sz="1600"/>
            <a:t>Azure Blob Storage, Azure File Storage.</a:t>
          </a:r>
        </a:p>
      </dgm:t>
    </dgm:pt>
    <dgm:pt modelId="{2BDC9562-0323-4DDE-A183-4BC1F2000D78}" type="parTrans" cxnId="{EF5E8F0B-B2A9-4475-8FF3-76E27E36D605}">
      <dgm:prSet/>
      <dgm:spPr/>
      <dgm:t>
        <a:bodyPr/>
        <a:lstStyle/>
        <a:p>
          <a:endParaRPr lang="en-US" sz="2400"/>
        </a:p>
      </dgm:t>
    </dgm:pt>
    <dgm:pt modelId="{FFAE3A3B-8034-494D-8038-5BC2EAB3D211}" type="sibTrans" cxnId="{EF5E8F0B-B2A9-4475-8FF3-76E27E36D605}">
      <dgm:prSet/>
      <dgm:spPr/>
      <dgm:t>
        <a:bodyPr/>
        <a:lstStyle/>
        <a:p>
          <a:endParaRPr lang="en-US" sz="2400"/>
        </a:p>
      </dgm:t>
    </dgm:pt>
    <dgm:pt modelId="{85DABD70-3C1B-4CE1-8687-68FDA88A62A7}">
      <dgm:prSet custT="1"/>
      <dgm:spPr/>
      <dgm:t>
        <a:bodyPr/>
        <a:lstStyle/>
        <a:p>
          <a:r>
            <a:rPr lang="en-US" sz="2000"/>
            <a:t>Database: </a:t>
          </a:r>
        </a:p>
      </dgm:t>
    </dgm:pt>
    <dgm:pt modelId="{035A4081-9186-434C-9F0A-5E5730B28B2F}" type="parTrans" cxnId="{ED1E8B6F-4F11-4DA3-B76A-55EABC2EFEEE}">
      <dgm:prSet/>
      <dgm:spPr/>
      <dgm:t>
        <a:bodyPr/>
        <a:lstStyle/>
        <a:p>
          <a:endParaRPr lang="en-US" sz="2400"/>
        </a:p>
      </dgm:t>
    </dgm:pt>
    <dgm:pt modelId="{E8B0AE12-3675-463C-8E15-A13958743F22}" type="sibTrans" cxnId="{ED1E8B6F-4F11-4DA3-B76A-55EABC2EFEEE}">
      <dgm:prSet/>
      <dgm:spPr/>
      <dgm:t>
        <a:bodyPr/>
        <a:lstStyle/>
        <a:p>
          <a:endParaRPr lang="en-US" sz="2400"/>
        </a:p>
      </dgm:t>
    </dgm:pt>
    <dgm:pt modelId="{87C60A7E-47DF-47F4-A39F-E636D5B9A028}">
      <dgm:prSet custT="1"/>
      <dgm:spPr/>
      <dgm:t>
        <a:bodyPr/>
        <a:lstStyle/>
        <a:p>
          <a:r>
            <a:rPr lang="en-US" sz="1600"/>
            <a:t>Azure SQL Database, Cosmos DB.</a:t>
          </a:r>
        </a:p>
      </dgm:t>
    </dgm:pt>
    <dgm:pt modelId="{BA5D2891-C1EF-436C-B7B6-BA949C4A99D4}" type="parTrans" cxnId="{39581B89-4ADD-41BA-9534-B863E19B621B}">
      <dgm:prSet/>
      <dgm:spPr/>
      <dgm:t>
        <a:bodyPr/>
        <a:lstStyle/>
        <a:p>
          <a:endParaRPr lang="en-US" sz="2400"/>
        </a:p>
      </dgm:t>
    </dgm:pt>
    <dgm:pt modelId="{E87C06E9-E214-4F36-97A2-30C88E72E161}" type="sibTrans" cxnId="{39581B89-4ADD-41BA-9534-B863E19B621B}">
      <dgm:prSet/>
      <dgm:spPr/>
      <dgm:t>
        <a:bodyPr/>
        <a:lstStyle/>
        <a:p>
          <a:endParaRPr lang="en-US" sz="2400"/>
        </a:p>
      </dgm:t>
    </dgm:pt>
    <dgm:pt modelId="{3937FA02-2D58-4012-BD7F-857AEC05E309}">
      <dgm:prSet custT="1"/>
      <dgm:spPr/>
      <dgm:t>
        <a:bodyPr/>
        <a:lstStyle/>
        <a:p>
          <a:r>
            <a:rPr lang="en-US" sz="2000"/>
            <a:t>Security: </a:t>
          </a:r>
        </a:p>
      </dgm:t>
    </dgm:pt>
    <dgm:pt modelId="{E4850561-E8C3-4069-A9D7-A4FAC0237722}" type="parTrans" cxnId="{E2B60C55-CE88-4E8A-94E1-F6652792A894}">
      <dgm:prSet/>
      <dgm:spPr/>
      <dgm:t>
        <a:bodyPr/>
        <a:lstStyle/>
        <a:p>
          <a:endParaRPr lang="en-US" sz="2400"/>
        </a:p>
      </dgm:t>
    </dgm:pt>
    <dgm:pt modelId="{69B49D1B-0540-4E28-83FC-734F6A009A61}" type="sibTrans" cxnId="{E2B60C55-CE88-4E8A-94E1-F6652792A894}">
      <dgm:prSet/>
      <dgm:spPr/>
      <dgm:t>
        <a:bodyPr/>
        <a:lstStyle/>
        <a:p>
          <a:endParaRPr lang="en-US" sz="2400"/>
        </a:p>
      </dgm:t>
    </dgm:pt>
    <dgm:pt modelId="{98EEA58D-A8AA-4B70-8E3C-712AA2BB1CBA}">
      <dgm:prSet custT="1"/>
      <dgm:spPr/>
      <dgm:t>
        <a:bodyPr/>
        <a:lstStyle/>
        <a:p>
          <a:r>
            <a:rPr lang="en-US" sz="1600"/>
            <a:t>Azure Active Directory, Key Vault.</a:t>
          </a:r>
        </a:p>
      </dgm:t>
    </dgm:pt>
    <dgm:pt modelId="{3898E742-31E9-42C6-9F5E-139465FE472A}" type="parTrans" cxnId="{7E2C3DBF-8720-4F7C-A22F-E559F66479C2}">
      <dgm:prSet/>
      <dgm:spPr/>
      <dgm:t>
        <a:bodyPr/>
        <a:lstStyle/>
        <a:p>
          <a:endParaRPr lang="en-US" sz="2400"/>
        </a:p>
      </dgm:t>
    </dgm:pt>
    <dgm:pt modelId="{6BC69A26-2F71-4CB0-8B9B-AC493003484F}" type="sibTrans" cxnId="{7E2C3DBF-8720-4F7C-A22F-E559F66479C2}">
      <dgm:prSet/>
      <dgm:spPr/>
      <dgm:t>
        <a:bodyPr/>
        <a:lstStyle/>
        <a:p>
          <a:endParaRPr lang="en-US" sz="2400"/>
        </a:p>
      </dgm:t>
    </dgm:pt>
    <dgm:pt modelId="{ABF0A284-D2EA-4947-B1F0-84B1845A0CD8}">
      <dgm:prSet custT="1"/>
      <dgm:spPr/>
      <dgm:t>
        <a:bodyPr/>
        <a:lstStyle/>
        <a:p>
          <a:r>
            <a:rPr lang="en-US" sz="2000"/>
            <a:t>Monitoring: </a:t>
          </a:r>
        </a:p>
      </dgm:t>
    </dgm:pt>
    <dgm:pt modelId="{3BAD65C1-1375-4B42-9E5D-CA0AFC5BDB0F}" type="parTrans" cxnId="{89DB9699-8F8D-41DE-88C1-4FC1F9E2F223}">
      <dgm:prSet/>
      <dgm:spPr/>
      <dgm:t>
        <a:bodyPr/>
        <a:lstStyle/>
        <a:p>
          <a:endParaRPr lang="en-US" sz="2400"/>
        </a:p>
      </dgm:t>
    </dgm:pt>
    <dgm:pt modelId="{ED7FBAE6-F320-48C0-9387-D6B51E749271}" type="sibTrans" cxnId="{89DB9699-8F8D-41DE-88C1-4FC1F9E2F223}">
      <dgm:prSet/>
      <dgm:spPr/>
      <dgm:t>
        <a:bodyPr/>
        <a:lstStyle/>
        <a:p>
          <a:endParaRPr lang="en-US" sz="2400"/>
        </a:p>
      </dgm:t>
    </dgm:pt>
    <dgm:pt modelId="{00E23EB9-DCED-4A3F-8B96-6D5637488329}">
      <dgm:prSet custT="1"/>
      <dgm:spPr/>
      <dgm:t>
        <a:bodyPr/>
        <a:lstStyle/>
        <a:p>
          <a:r>
            <a:rPr lang="en-US" sz="1600"/>
            <a:t>Azure Monitor, Application Insights.</a:t>
          </a:r>
        </a:p>
      </dgm:t>
    </dgm:pt>
    <dgm:pt modelId="{9DF0735B-445A-4635-A598-4125BB052613}" type="parTrans" cxnId="{785EE5EC-AEC6-4635-AE3F-D5A14A2B238E}">
      <dgm:prSet/>
      <dgm:spPr/>
      <dgm:t>
        <a:bodyPr/>
        <a:lstStyle/>
        <a:p>
          <a:endParaRPr lang="en-US" sz="2400"/>
        </a:p>
      </dgm:t>
    </dgm:pt>
    <dgm:pt modelId="{D181F49D-90AE-4327-ACC9-F52E96F6B8BD}" type="sibTrans" cxnId="{785EE5EC-AEC6-4635-AE3F-D5A14A2B238E}">
      <dgm:prSet/>
      <dgm:spPr/>
      <dgm:t>
        <a:bodyPr/>
        <a:lstStyle/>
        <a:p>
          <a:endParaRPr lang="en-US" sz="2400"/>
        </a:p>
      </dgm:t>
    </dgm:pt>
    <dgm:pt modelId="{360B8D9B-6A58-4A0A-B5D9-9D75DDE31300}">
      <dgm:prSet custT="1"/>
      <dgm:spPr/>
      <dgm:t>
        <a:bodyPr/>
        <a:lstStyle/>
        <a:p>
          <a:r>
            <a:rPr lang="en-US" sz="2000"/>
            <a:t>Networking (Optional):</a:t>
          </a:r>
        </a:p>
      </dgm:t>
    </dgm:pt>
    <dgm:pt modelId="{BFFEB6F4-9ACA-42C8-8579-77E753BAF921}" type="parTrans" cxnId="{2141D7EE-1771-4390-8228-E52C421E5983}">
      <dgm:prSet/>
      <dgm:spPr/>
      <dgm:t>
        <a:bodyPr/>
        <a:lstStyle/>
        <a:p>
          <a:endParaRPr lang="en-US" sz="2400"/>
        </a:p>
      </dgm:t>
    </dgm:pt>
    <dgm:pt modelId="{FC2250B5-0533-4585-94BC-E7BBED9896A0}" type="sibTrans" cxnId="{2141D7EE-1771-4390-8228-E52C421E5983}">
      <dgm:prSet/>
      <dgm:spPr/>
      <dgm:t>
        <a:bodyPr/>
        <a:lstStyle/>
        <a:p>
          <a:endParaRPr lang="en-US" sz="2400"/>
        </a:p>
      </dgm:t>
    </dgm:pt>
    <dgm:pt modelId="{F09CD5DD-B2C9-4BCA-BA80-DDEF161D6D23}">
      <dgm:prSet custT="1"/>
      <dgm:spPr/>
      <dgm:t>
        <a:bodyPr/>
        <a:lstStyle/>
        <a:p>
          <a:r>
            <a:rPr lang="en-US" sz="1600"/>
            <a:t>Azure Virtual Network, Traffic Manager.</a:t>
          </a:r>
        </a:p>
      </dgm:t>
    </dgm:pt>
    <dgm:pt modelId="{DC584AF4-6E71-4D90-920A-01E7C66FEA88}" type="parTrans" cxnId="{A6800CE2-C895-4961-836E-035D1B6C464E}">
      <dgm:prSet/>
      <dgm:spPr/>
      <dgm:t>
        <a:bodyPr/>
        <a:lstStyle/>
        <a:p>
          <a:endParaRPr lang="en-US" sz="2400"/>
        </a:p>
      </dgm:t>
    </dgm:pt>
    <dgm:pt modelId="{1B932575-93C6-4683-987E-019D43266639}" type="sibTrans" cxnId="{A6800CE2-C895-4961-836E-035D1B6C464E}">
      <dgm:prSet/>
      <dgm:spPr/>
      <dgm:t>
        <a:bodyPr/>
        <a:lstStyle/>
        <a:p>
          <a:endParaRPr lang="en-US" sz="2400"/>
        </a:p>
      </dgm:t>
    </dgm:pt>
    <dgm:pt modelId="{67B1314A-6F40-4C1B-87C8-8F9FA34039EA}" type="pres">
      <dgm:prSet presAssocID="{9EF5F2E1-3995-47D5-AB0D-B81435D2C7B8}" presName="Name0" presStyleCnt="0">
        <dgm:presLayoutVars>
          <dgm:dir/>
          <dgm:animLvl val="lvl"/>
          <dgm:resizeHandles val="exact"/>
        </dgm:presLayoutVars>
      </dgm:prSet>
      <dgm:spPr/>
    </dgm:pt>
    <dgm:pt modelId="{459DEBD7-6B72-47ED-A184-ADFD89B06A21}" type="pres">
      <dgm:prSet presAssocID="{135658BB-CC3B-45E7-8BCE-A12716967A42}" presName="linNode" presStyleCnt="0"/>
      <dgm:spPr/>
    </dgm:pt>
    <dgm:pt modelId="{43D88618-E804-4DC5-B55F-B27C8FAA3B1F}" type="pres">
      <dgm:prSet presAssocID="{135658BB-CC3B-45E7-8BCE-A12716967A42}" presName="parentText" presStyleLbl="alignNode1" presStyleIdx="0" presStyleCnt="6">
        <dgm:presLayoutVars>
          <dgm:chMax val="1"/>
          <dgm:bulletEnabled/>
        </dgm:presLayoutVars>
      </dgm:prSet>
      <dgm:spPr/>
    </dgm:pt>
    <dgm:pt modelId="{66175EB4-49D7-4B95-82FF-6E6B2E7C73AE}" type="pres">
      <dgm:prSet presAssocID="{135658BB-CC3B-45E7-8BCE-A12716967A42}" presName="descendantText" presStyleLbl="alignAccFollowNode1" presStyleIdx="0" presStyleCnt="6">
        <dgm:presLayoutVars>
          <dgm:bulletEnabled/>
        </dgm:presLayoutVars>
      </dgm:prSet>
      <dgm:spPr/>
    </dgm:pt>
    <dgm:pt modelId="{AA6815FE-1C42-4B3C-8C8F-E1135735ED24}" type="pres">
      <dgm:prSet presAssocID="{47E4E66A-9785-447D-B220-024717ED1236}" presName="sp" presStyleCnt="0"/>
      <dgm:spPr/>
    </dgm:pt>
    <dgm:pt modelId="{D32B8D8A-FAAE-4202-A9FC-F064B5A509D0}" type="pres">
      <dgm:prSet presAssocID="{9C5821C8-5CC8-4ABD-85E5-6D1E0D18311F}" presName="linNode" presStyleCnt="0"/>
      <dgm:spPr/>
    </dgm:pt>
    <dgm:pt modelId="{85437003-D20A-4B7D-9CA4-E26CE5164D17}" type="pres">
      <dgm:prSet presAssocID="{9C5821C8-5CC8-4ABD-85E5-6D1E0D18311F}" presName="parentText" presStyleLbl="alignNode1" presStyleIdx="1" presStyleCnt="6">
        <dgm:presLayoutVars>
          <dgm:chMax val="1"/>
          <dgm:bulletEnabled/>
        </dgm:presLayoutVars>
      </dgm:prSet>
      <dgm:spPr/>
    </dgm:pt>
    <dgm:pt modelId="{5899E7C4-5FA1-43D1-9824-A2F64F474C47}" type="pres">
      <dgm:prSet presAssocID="{9C5821C8-5CC8-4ABD-85E5-6D1E0D18311F}" presName="descendantText" presStyleLbl="alignAccFollowNode1" presStyleIdx="1" presStyleCnt="6">
        <dgm:presLayoutVars>
          <dgm:bulletEnabled/>
        </dgm:presLayoutVars>
      </dgm:prSet>
      <dgm:spPr/>
    </dgm:pt>
    <dgm:pt modelId="{C62AF735-B55C-4210-97AE-4B706DD81E71}" type="pres">
      <dgm:prSet presAssocID="{BBF1173B-7AF9-459E-A22C-5960E474EE7A}" presName="sp" presStyleCnt="0"/>
      <dgm:spPr/>
    </dgm:pt>
    <dgm:pt modelId="{AB48688E-9910-4506-BD11-309D7E54DA9A}" type="pres">
      <dgm:prSet presAssocID="{85DABD70-3C1B-4CE1-8687-68FDA88A62A7}" presName="linNode" presStyleCnt="0"/>
      <dgm:spPr/>
    </dgm:pt>
    <dgm:pt modelId="{FDDEB051-16D4-4D06-AC3D-9953919C938E}" type="pres">
      <dgm:prSet presAssocID="{85DABD70-3C1B-4CE1-8687-68FDA88A62A7}" presName="parentText" presStyleLbl="alignNode1" presStyleIdx="2" presStyleCnt="6">
        <dgm:presLayoutVars>
          <dgm:chMax val="1"/>
          <dgm:bulletEnabled/>
        </dgm:presLayoutVars>
      </dgm:prSet>
      <dgm:spPr/>
    </dgm:pt>
    <dgm:pt modelId="{F554981F-C6EE-484C-96A7-E2AC22DFD6D3}" type="pres">
      <dgm:prSet presAssocID="{85DABD70-3C1B-4CE1-8687-68FDA88A62A7}" presName="descendantText" presStyleLbl="alignAccFollowNode1" presStyleIdx="2" presStyleCnt="6">
        <dgm:presLayoutVars>
          <dgm:bulletEnabled/>
        </dgm:presLayoutVars>
      </dgm:prSet>
      <dgm:spPr/>
    </dgm:pt>
    <dgm:pt modelId="{E6004CE4-9B3F-425D-AEB7-5601B8176EF1}" type="pres">
      <dgm:prSet presAssocID="{E8B0AE12-3675-463C-8E15-A13958743F22}" presName="sp" presStyleCnt="0"/>
      <dgm:spPr/>
    </dgm:pt>
    <dgm:pt modelId="{C0A06681-6D4B-4063-A846-87DA2C5B2920}" type="pres">
      <dgm:prSet presAssocID="{3937FA02-2D58-4012-BD7F-857AEC05E309}" presName="linNode" presStyleCnt="0"/>
      <dgm:spPr/>
    </dgm:pt>
    <dgm:pt modelId="{ADF4688E-6971-4571-B4F8-DF5ED3C0ED04}" type="pres">
      <dgm:prSet presAssocID="{3937FA02-2D58-4012-BD7F-857AEC05E309}" presName="parentText" presStyleLbl="alignNode1" presStyleIdx="3" presStyleCnt="6">
        <dgm:presLayoutVars>
          <dgm:chMax val="1"/>
          <dgm:bulletEnabled/>
        </dgm:presLayoutVars>
      </dgm:prSet>
      <dgm:spPr/>
    </dgm:pt>
    <dgm:pt modelId="{9768C9E3-4301-4669-919C-61AEBF5A945C}" type="pres">
      <dgm:prSet presAssocID="{3937FA02-2D58-4012-BD7F-857AEC05E309}" presName="descendantText" presStyleLbl="alignAccFollowNode1" presStyleIdx="3" presStyleCnt="6">
        <dgm:presLayoutVars>
          <dgm:bulletEnabled/>
        </dgm:presLayoutVars>
      </dgm:prSet>
      <dgm:spPr/>
    </dgm:pt>
    <dgm:pt modelId="{BCA56E05-4F8B-4008-A79D-74163820109A}" type="pres">
      <dgm:prSet presAssocID="{69B49D1B-0540-4E28-83FC-734F6A009A61}" presName="sp" presStyleCnt="0"/>
      <dgm:spPr/>
    </dgm:pt>
    <dgm:pt modelId="{57BC8B7F-B7D8-4E62-B07F-7A7C3C503726}" type="pres">
      <dgm:prSet presAssocID="{ABF0A284-D2EA-4947-B1F0-84B1845A0CD8}" presName="linNode" presStyleCnt="0"/>
      <dgm:spPr/>
    </dgm:pt>
    <dgm:pt modelId="{F77C87D4-BC45-4F89-B954-977A6E8FE408}" type="pres">
      <dgm:prSet presAssocID="{ABF0A284-D2EA-4947-B1F0-84B1845A0CD8}" presName="parentText" presStyleLbl="alignNode1" presStyleIdx="4" presStyleCnt="6">
        <dgm:presLayoutVars>
          <dgm:chMax val="1"/>
          <dgm:bulletEnabled/>
        </dgm:presLayoutVars>
      </dgm:prSet>
      <dgm:spPr/>
    </dgm:pt>
    <dgm:pt modelId="{F29846A1-3B31-40D3-B2D1-3443E0EA17D4}" type="pres">
      <dgm:prSet presAssocID="{ABF0A284-D2EA-4947-B1F0-84B1845A0CD8}" presName="descendantText" presStyleLbl="alignAccFollowNode1" presStyleIdx="4" presStyleCnt="6">
        <dgm:presLayoutVars>
          <dgm:bulletEnabled/>
        </dgm:presLayoutVars>
      </dgm:prSet>
      <dgm:spPr/>
    </dgm:pt>
    <dgm:pt modelId="{CE2DB74A-AB7A-4F03-8AE9-B52000BEFFA0}" type="pres">
      <dgm:prSet presAssocID="{ED7FBAE6-F320-48C0-9387-D6B51E749271}" presName="sp" presStyleCnt="0"/>
      <dgm:spPr/>
    </dgm:pt>
    <dgm:pt modelId="{17990DB7-7909-423A-9BAC-61CD82CC9B56}" type="pres">
      <dgm:prSet presAssocID="{360B8D9B-6A58-4A0A-B5D9-9D75DDE31300}" presName="linNode" presStyleCnt="0"/>
      <dgm:spPr/>
    </dgm:pt>
    <dgm:pt modelId="{8D2269A8-7AC8-4021-BA9C-55421E2410E0}" type="pres">
      <dgm:prSet presAssocID="{360B8D9B-6A58-4A0A-B5D9-9D75DDE31300}" presName="parentText" presStyleLbl="alignNode1" presStyleIdx="5" presStyleCnt="6">
        <dgm:presLayoutVars>
          <dgm:chMax val="1"/>
          <dgm:bulletEnabled/>
        </dgm:presLayoutVars>
      </dgm:prSet>
      <dgm:spPr/>
    </dgm:pt>
    <dgm:pt modelId="{248410FA-D2C3-4319-AD3B-7B3318DE8C16}" type="pres">
      <dgm:prSet presAssocID="{360B8D9B-6A58-4A0A-B5D9-9D75DDE31300}" presName="descendantText" presStyleLbl="alignAccFollowNode1" presStyleIdx="5" presStyleCnt="6">
        <dgm:presLayoutVars>
          <dgm:bulletEnabled/>
        </dgm:presLayoutVars>
      </dgm:prSet>
      <dgm:spPr/>
    </dgm:pt>
  </dgm:ptLst>
  <dgm:cxnLst>
    <dgm:cxn modelId="{EF5E8F0B-B2A9-4475-8FF3-76E27E36D605}" srcId="{9C5821C8-5CC8-4ABD-85E5-6D1E0D18311F}" destId="{323D4817-BCC2-41FD-A2A6-DD1605158194}" srcOrd="0" destOrd="0" parTransId="{2BDC9562-0323-4DDE-A183-4BC1F2000D78}" sibTransId="{FFAE3A3B-8034-494D-8038-5BC2EAB3D211}"/>
    <dgm:cxn modelId="{9340061F-20B5-4032-AC2C-A95D5F51A550}" type="presOf" srcId="{99D5827B-CBAD-41E7-A0B1-8F1D2380212F}" destId="{66175EB4-49D7-4B95-82FF-6E6B2E7C73AE}" srcOrd="0" destOrd="0" presId="urn:microsoft.com/office/officeart/2016/7/layout/VerticalSolidActionList"/>
    <dgm:cxn modelId="{907E532A-C8CE-4EAF-B44E-B23CD4AB465F}" type="presOf" srcId="{ABF0A284-D2EA-4947-B1F0-84B1845A0CD8}" destId="{F77C87D4-BC45-4F89-B954-977A6E8FE408}" srcOrd="0" destOrd="0" presId="urn:microsoft.com/office/officeart/2016/7/layout/VerticalSolidActionList"/>
    <dgm:cxn modelId="{AF4B6E39-9AF8-4F89-94E9-A45A92863DF4}" type="presOf" srcId="{85DABD70-3C1B-4CE1-8687-68FDA88A62A7}" destId="{FDDEB051-16D4-4D06-AC3D-9953919C938E}" srcOrd="0" destOrd="0" presId="urn:microsoft.com/office/officeart/2016/7/layout/VerticalSolidActionList"/>
    <dgm:cxn modelId="{0A364A69-EC27-442F-B525-07D9331D0251}" srcId="{9EF5F2E1-3995-47D5-AB0D-B81435D2C7B8}" destId="{135658BB-CC3B-45E7-8BCE-A12716967A42}" srcOrd="0" destOrd="0" parTransId="{7974DAAE-2D9E-4CB0-BB86-B9B362B5099B}" sibTransId="{47E4E66A-9785-447D-B220-024717ED1236}"/>
    <dgm:cxn modelId="{EC25616C-AC56-4CD1-94F2-9DA3DCA6A1B2}" type="presOf" srcId="{F09CD5DD-B2C9-4BCA-BA80-DDEF161D6D23}" destId="{248410FA-D2C3-4319-AD3B-7B3318DE8C16}" srcOrd="0" destOrd="0" presId="urn:microsoft.com/office/officeart/2016/7/layout/VerticalSolidActionList"/>
    <dgm:cxn modelId="{ED1E8B6F-4F11-4DA3-B76A-55EABC2EFEEE}" srcId="{9EF5F2E1-3995-47D5-AB0D-B81435D2C7B8}" destId="{85DABD70-3C1B-4CE1-8687-68FDA88A62A7}" srcOrd="2" destOrd="0" parTransId="{035A4081-9186-434C-9F0A-5E5730B28B2F}" sibTransId="{E8B0AE12-3675-463C-8E15-A13958743F22}"/>
    <dgm:cxn modelId="{E2B60C55-CE88-4E8A-94E1-F6652792A894}" srcId="{9EF5F2E1-3995-47D5-AB0D-B81435D2C7B8}" destId="{3937FA02-2D58-4012-BD7F-857AEC05E309}" srcOrd="3" destOrd="0" parTransId="{E4850561-E8C3-4069-A9D7-A4FAC0237722}" sibTransId="{69B49D1B-0540-4E28-83FC-734F6A009A61}"/>
    <dgm:cxn modelId="{7858857E-53BE-441C-85C2-2D35B04BF0CB}" srcId="{9EF5F2E1-3995-47D5-AB0D-B81435D2C7B8}" destId="{9C5821C8-5CC8-4ABD-85E5-6D1E0D18311F}" srcOrd="1" destOrd="0" parTransId="{18E70C2B-ED33-400A-AC69-4D4AB67ECE59}" sibTransId="{BBF1173B-7AF9-459E-A22C-5960E474EE7A}"/>
    <dgm:cxn modelId="{10D01688-150E-4E87-AB5F-5039B223F660}" type="presOf" srcId="{87C60A7E-47DF-47F4-A39F-E636D5B9A028}" destId="{F554981F-C6EE-484C-96A7-E2AC22DFD6D3}" srcOrd="0" destOrd="0" presId="urn:microsoft.com/office/officeart/2016/7/layout/VerticalSolidActionList"/>
    <dgm:cxn modelId="{39581B89-4ADD-41BA-9534-B863E19B621B}" srcId="{85DABD70-3C1B-4CE1-8687-68FDA88A62A7}" destId="{87C60A7E-47DF-47F4-A39F-E636D5B9A028}" srcOrd="0" destOrd="0" parTransId="{BA5D2891-C1EF-436C-B7B6-BA949C4A99D4}" sibTransId="{E87C06E9-E214-4F36-97A2-30C88E72E161}"/>
    <dgm:cxn modelId="{DC0ED594-25F0-44C7-A99A-3FA8DCDB8A91}" type="presOf" srcId="{3937FA02-2D58-4012-BD7F-857AEC05E309}" destId="{ADF4688E-6971-4571-B4F8-DF5ED3C0ED04}" srcOrd="0" destOrd="0" presId="urn:microsoft.com/office/officeart/2016/7/layout/VerticalSolidActionList"/>
    <dgm:cxn modelId="{89DB9699-8F8D-41DE-88C1-4FC1F9E2F223}" srcId="{9EF5F2E1-3995-47D5-AB0D-B81435D2C7B8}" destId="{ABF0A284-D2EA-4947-B1F0-84B1845A0CD8}" srcOrd="4" destOrd="0" parTransId="{3BAD65C1-1375-4B42-9E5D-CA0AFC5BDB0F}" sibTransId="{ED7FBAE6-F320-48C0-9387-D6B51E749271}"/>
    <dgm:cxn modelId="{A8455C9C-E422-435A-86B9-958C33C30A18}" type="presOf" srcId="{323D4817-BCC2-41FD-A2A6-DD1605158194}" destId="{5899E7C4-5FA1-43D1-9824-A2F64F474C47}" srcOrd="0" destOrd="0" presId="urn:microsoft.com/office/officeart/2016/7/layout/VerticalSolidActionList"/>
    <dgm:cxn modelId="{FE2DFDB9-6863-4ECC-ABD7-ACBA7BA239E7}" type="presOf" srcId="{135658BB-CC3B-45E7-8BCE-A12716967A42}" destId="{43D88618-E804-4DC5-B55F-B27C8FAA3B1F}" srcOrd="0" destOrd="0" presId="urn:microsoft.com/office/officeart/2016/7/layout/VerticalSolidActionList"/>
    <dgm:cxn modelId="{7E2C3DBF-8720-4F7C-A22F-E559F66479C2}" srcId="{3937FA02-2D58-4012-BD7F-857AEC05E309}" destId="{98EEA58D-A8AA-4B70-8E3C-712AA2BB1CBA}" srcOrd="0" destOrd="0" parTransId="{3898E742-31E9-42C6-9F5E-139465FE472A}" sibTransId="{6BC69A26-2F71-4CB0-8B9B-AC493003484F}"/>
    <dgm:cxn modelId="{F2EF63BF-605B-4ACA-A5C8-517E50391D00}" type="presOf" srcId="{9EF5F2E1-3995-47D5-AB0D-B81435D2C7B8}" destId="{67B1314A-6F40-4C1B-87C8-8F9FA34039EA}" srcOrd="0" destOrd="0" presId="urn:microsoft.com/office/officeart/2016/7/layout/VerticalSolidActionList"/>
    <dgm:cxn modelId="{22060EC4-42B0-455E-996B-2162E75AEB91}" type="presOf" srcId="{360B8D9B-6A58-4A0A-B5D9-9D75DDE31300}" destId="{8D2269A8-7AC8-4021-BA9C-55421E2410E0}" srcOrd="0" destOrd="0" presId="urn:microsoft.com/office/officeart/2016/7/layout/VerticalSolidActionList"/>
    <dgm:cxn modelId="{A00A77D9-CB21-42A8-83DB-4B03CD9A5097}" type="presOf" srcId="{00E23EB9-DCED-4A3F-8B96-6D5637488329}" destId="{F29846A1-3B31-40D3-B2D1-3443E0EA17D4}" srcOrd="0" destOrd="0" presId="urn:microsoft.com/office/officeart/2016/7/layout/VerticalSolidActionList"/>
    <dgm:cxn modelId="{A6800CE2-C895-4961-836E-035D1B6C464E}" srcId="{360B8D9B-6A58-4A0A-B5D9-9D75DDE31300}" destId="{F09CD5DD-B2C9-4BCA-BA80-DDEF161D6D23}" srcOrd="0" destOrd="0" parTransId="{DC584AF4-6E71-4D90-920A-01E7C66FEA88}" sibTransId="{1B932575-93C6-4683-987E-019D43266639}"/>
    <dgm:cxn modelId="{4726F4E3-6D1A-4502-B4F6-8D86BC5F8F55}" type="presOf" srcId="{9C5821C8-5CC8-4ABD-85E5-6D1E0D18311F}" destId="{85437003-D20A-4B7D-9CA4-E26CE5164D17}" srcOrd="0" destOrd="0" presId="urn:microsoft.com/office/officeart/2016/7/layout/VerticalSolidActionList"/>
    <dgm:cxn modelId="{E3615AE6-7445-4D63-9753-C9300DFA8637}" srcId="{135658BB-CC3B-45E7-8BCE-A12716967A42}" destId="{99D5827B-CBAD-41E7-A0B1-8F1D2380212F}" srcOrd="0" destOrd="0" parTransId="{3126A5C8-E422-4113-A378-E6D3FB23B9F4}" sibTransId="{9EA895B0-99BF-4659-A05C-3EA6C8A7BE95}"/>
    <dgm:cxn modelId="{785EE5EC-AEC6-4635-AE3F-D5A14A2B238E}" srcId="{ABF0A284-D2EA-4947-B1F0-84B1845A0CD8}" destId="{00E23EB9-DCED-4A3F-8B96-6D5637488329}" srcOrd="0" destOrd="0" parTransId="{9DF0735B-445A-4635-A598-4125BB052613}" sibTransId="{D181F49D-90AE-4327-ACC9-F52E96F6B8BD}"/>
    <dgm:cxn modelId="{2141D7EE-1771-4390-8228-E52C421E5983}" srcId="{9EF5F2E1-3995-47D5-AB0D-B81435D2C7B8}" destId="{360B8D9B-6A58-4A0A-B5D9-9D75DDE31300}" srcOrd="5" destOrd="0" parTransId="{BFFEB6F4-9ACA-42C8-8579-77E753BAF921}" sibTransId="{FC2250B5-0533-4585-94BC-E7BBED9896A0}"/>
    <dgm:cxn modelId="{E71DD2FC-7AC1-4A76-8DA3-FDA4E40DFADA}" type="presOf" srcId="{98EEA58D-A8AA-4B70-8E3C-712AA2BB1CBA}" destId="{9768C9E3-4301-4669-919C-61AEBF5A945C}" srcOrd="0" destOrd="0" presId="urn:microsoft.com/office/officeart/2016/7/layout/VerticalSolidActionList"/>
    <dgm:cxn modelId="{1D729582-E149-4E66-A03F-0E44B243B1EA}" type="presParOf" srcId="{67B1314A-6F40-4C1B-87C8-8F9FA34039EA}" destId="{459DEBD7-6B72-47ED-A184-ADFD89B06A21}" srcOrd="0" destOrd="0" presId="urn:microsoft.com/office/officeart/2016/7/layout/VerticalSolidActionList"/>
    <dgm:cxn modelId="{08B3A6EE-5647-4B0A-8981-B6F25C31769D}" type="presParOf" srcId="{459DEBD7-6B72-47ED-A184-ADFD89B06A21}" destId="{43D88618-E804-4DC5-B55F-B27C8FAA3B1F}" srcOrd="0" destOrd="0" presId="urn:microsoft.com/office/officeart/2016/7/layout/VerticalSolidActionList"/>
    <dgm:cxn modelId="{CA1B9A07-9B09-4F87-A558-0FD30BEF83F3}" type="presParOf" srcId="{459DEBD7-6B72-47ED-A184-ADFD89B06A21}" destId="{66175EB4-49D7-4B95-82FF-6E6B2E7C73AE}" srcOrd="1" destOrd="0" presId="urn:microsoft.com/office/officeart/2016/7/layout/VerticalSolidActionList"/>
    <dgm:cxn modelId="{28A1A64E-34D3-4DF8-83B7-B7F3F31F78B3}" type="presParOf" srcId="{67B1314A-6F40-4C1B-87C8-8F9FA34039EA}" destId="{AA6815FE-1C42-4B3C-8C8F-E1135735ED24}" srcOrd="1" destOrd="0" presId="urn:microsoft.com/office/officeart/2016/7/layout/VerticalSolidActionList"/>
    <dgm:cxn modelId="{09655F1F-3615-4750-810D-037F2FFE0FF9}" type="presParOf" srcId="{67B1314A-6F40-4C1B-87C8-8F9FA34039EA}" destId="{D32B8D8A-FAAE-4202-A9FC-F064B5A509D0}" srcOrd="2" destOrd="0" presId="urn:microsoft.com/office/officeart/2016/7/layout/VerticalSolidActionList"/>
    <dgm:cxn modelId="{6EB338FA-92C7-4952-AA21-138F5E685238}" type="presParOf" srcId="{D32B8D8A-FAAE-4202-A9FC-F064B5A509D0}" destId="{85437003-D20A-4B7D-9CA4-E26CE5164D17}" srcOrd="0" destOrd="0" presId="urn:microsoft.com/office/officeart/2016/7/layout/VerticalSolidActionList"/>
    <dgm:cxn modelId="{43C4572F-EC86-4E38-9782-A53853DF5E66}" type="presParOf" srcId="{D32B8D8A-FAAE-4202-A9FC-F064B5A509D0}" destId="{5899E7C4-5FA1-43D1-9824-A2F64F474C47}" srcOrd="1" destOrd="0" presId="urn:microsoft.com/office/officeart/2016/7/layout/VerticalSolidActionList"/>
    <dgm:cxn modelId="{E927CEF6-7887-47F4-A95F-A5271266089B}" type="presParOf" srcId="{67B1314A-6F40-4C1B-87C8-8F9FA34039EA}" destId="{C62AF735-B55C-4210-97AE-4B706DD81E71}" srcOrd="3" destOrd="0" presId="urn:microsoft.com/office/officeart/2016/7/layout/VerticalSolidActionList"/>
    <dgm:cxn modelId="{0058C7AF-498C-4FFE-9B67-32247D7FA837}" type="presParOf" srcId="{67B1314A-6F40-4C1B-87C8-8F9FA34039EA}" destId="{AB48688E-9910-4506-BD11-309D7E54DA9A}" srcOrd="4" destOrd="0" presId="urn:microsoft.com/office/officeart/2016/7/layout/VerticalSolidActionList"/>
    <dgm:cxn modelId="{2AD8066D-6175-44B9-9FB2-F26DECA664FE}" type="presParOf" srcId="{AB48688E-9910-4506-BD11-309D7E54DA9A}" destId="{FDDEB051-16D4-4D06-AC3D-9953919C938E}" srcOrd="0" destOrd="0" presId="urn:microsoft.com/office/officeart/2016/7/layout/VerticalSolidActionList"/>
    <dgm:cxn modelId="{71BF494A-598F-402B-A991-0A220F6E4270}" type="presParOf" srcId="{AB48688E-9910-4506-BD11-309D7E54DA9A}" destId="{F554981F-C6EE-484C-96A7-E2AC22DFD6D3}" srcOrd="1" destOrd="0" presId="urn:microsoft.com/office/officeart/2016/7/layout/VerticalSolidActionList"/>
    <dgm:cxn modelId="{F0FAB324-1031-4E5F-A3A6-05BBEC6FE120}" type="presParOf" srcId="{67B1314A-6F40-4C1B-87C8-8F9FA34039EA}" destId="{E6004CE4-9B3F-425D-AEB7-5601B8176EF1}" srcOrd="5" destOrd="0" presId="urn:microsoft.com/office/officeart/2016/7/layout/VerticalSolidActionList"/>
    <dgm:cxn modelId="{30F61375-A535-4B23-8FE1-0FB27B5115CA}" type="presParOf" srcId="{67B1314A-6F40-4C1B-87C8-8F9FA34039EA}" destId="{C0A06681-6D4B-4063-A846-87DA2C5B2920}" srcOrd="6" destOrd="0" presId="urn:microsoft.com/office/officeart/2016/7/layout/VerticalSolidActionList"/>
    <dgm:cxn modelId="{E355E820-6B8A-4202-BC25-14A4C37F589E}" type="presParOf" srcId="{C0A06681-6D4B-4063-A846-87DA2C5B2920}" destId="{ADF4688E-6971-4571-B4F8-DF5ED3C0ED04}" srcOrd="0" destOrd="0" presId="urn:microsoft.com/office/officeart/2016/7/layout/VerticalSolidActionList"/>
    <dgm:cxn modelId="{DA9B3F6A-43D4-4C4C-ACFF-E784AC5178BA}" type="presParOf" srcId="{C0A06681-6D4B-4063-A846-87DA2C5B2920}" destId="{9768C9E3-4301-4669-919C-61AEBF5A945C}" srcOrd="1" destOrd="0" presId="urn:microsoft.com/office/officeart/2016/7/layout/VerticalSolidActionList"/>
    <dgm:cxn modelId="{0A01F063-95F1-4A3D-BEBA-6078F1806BE1}" type="presParOf" srcId="{67B1314A-6F40-4C1B-87C8-8F9FA34039EA}" destId="{BCA56E05-4F8B-4008-A79D-74163820109A}" srcOrd="7" destOrd="0" presId="urn:microsoft.com/office/officeart/2016/7/layout/VerticalSolidActionList"/>
    <dgm:cxn modelId="{C6C0A168-AC0D-47C3-AF4A-A152C2AF80F5}" type="presParOf" srcId="{67B1314A-6F40-4C1B-87C8-8F9FA34039EA}" destId="{57BC8B7F-B7D8-4E62-B07F-7A7C3C503726}" srcOrd="8" destOrd="0" presId="urn:microsoft.com/office/officeart/2016/7/layout/VerticalSolidActionList"/>
    <dgm:cxn modelId="{D2CC83ED-030E-4434-9B02-4FBD83CBC883}" type="presParOf" srcId="{57BC8B7F-B7D8-4E62-B07F-7A7C3C503726}" destId="{F77C87D4-BC45-4F89-B954-977A6E8FE408}" srcOrd="0" destOrd="0" presId="urn:microsoft.com/office/officeart/2016/7/layout/VerticalSolidActionList"/>
    <dgm:cxn modelId="{6E546A4A-834C-4311-B115-1B4E6BBA33FE}" type="presParOf" srcId="{57BC8B7F-B7D8-4E62-B07F-7A7C3C503726}" destId="{F29846A1-3B31-40D3-B2D1-3443E0EA17D4}" srcOrd="1" destOrd="0" presId="urn:microsoft.com/office/officeart/2016/7/layout/VerticalSolidActionList"/>
    <dgm:cxn modelId="{9D606419-C9DD-43F8-AA80-9E88E61B6FB0}" type="presParOf" srcId="{67B1314A-6F40-4C1B-87C8-8F9FA34039EA}" destId="{CE2DB74A-AB7A-4F03-8AE9-B52000BEFFA0}" srcOrd="9" destOrd="0" presId="urn:microsoft.com/office/officeart/2016/7/layout/VerticalSolidActionList"/>
    <dgm:cxn modelId="{A5627529-BAB6-4BA6-AE87-77E13F88B586}" type="presParOf" srcId="{67B1314A-6F40-4C1B-87C8-8F9FA34039EA}" destId="{17990DB7-7909-423A-9BAC-61CD82CC9B56}" srcOrd="10" destOrd="0" presId="urn:microsoft.com/office/officeart/2016/7/layout/VerticalSolidActionList"/>
    <dgm:cxn modelId="{344B7329-51D9-4689-92E9-35ACB762C28D}" type="presParOf" srcId="{17990DB7-7909-423A-9BAC-61CD82CC9B56}" destId="{8D2269A8-7AC8-4021-BA9C-55421E2410E0}" srcOrd="0" destOrd="0" presId="urn:microsoft.com/office/officeart/2016/7/layout/VerticalSolidActionList"/>
    <dgm:cxn modelId="{6810F4CC-D662-40CF-A4D4-3A6092EE489E}" type="presParOf" srcId="{17990DB7-7909-423A-9BAC-61CD82CC9B56}" destId="{248410FA-D2C3-4319-AD3B-7B3318DE8C16}" srcOrd="1" destOrd="0" presId="urn:microsoft.com/office/officeart/2016/7/layout/VerticalSolidAc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FEAEEF87-6510-4828-A1E0-96A778BF1BF2}" type="doc">
      <dgm:prSet loTypeId="urn:microsoft.com/office/officeart/2016/7/layout/VerticalSolidAction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30DABF78-AB12-4535-82C4-22153C451950}">
      <dgm:prSet custT="1"/>
      <dgm:spPr/>
      <dgm:t>
        <a:bodyPr/>
        <a:lstStyle/>
        <a:p>
          <a:r>
            <a:rPr lang="en-US" sz="1800"/>
            <a:t>Milestone 1 (Week 2): </a:t>
          </a:r>
        </a:p>
      </dgm:t>
    </dgm:pt>
    <dgm:pt modelId="{D7AB0890-2A4B-4E6D-B490-CDA5E6132255}" type="parTrans" cxnId="{74551AE3-95EF-43D1-B0EC-8D1F2F27DDD1}">
      <dgm:prSet/>
      <dgm:spPr/>
      <dgm:t>
        <a:bodyPr/>
        <a:lstStyle/>
        <a:p>
          <a:endParaRPr lang="en-US" sz="2000"/>
        </a:p>
      </dgm:t>
    </dgm:pt>
    <dgm:pt modelId="{6BB47898-A252-4C9F-BF73-936733179ECF}" type="sibTrans" cxnId="{74551AE3-95EF-43D1-B0EC-8D1F2F27DDD1}">
      <dgm:prSet/>
      <dgm:spPr/>
      <dgm:t>
        <a:bodyPr/>
        <a:lstStyle/>
        <a:p>
          <a:endParaRPr lang="en-US" sz="2000"/>
        </a:p>
      </dgm:t>
    </dgm:pt>
    <dgm:pt modelId="{574C1AA7-00CF-4483-910D-AF9EA20D4D62}">
      <dgm:prSet custT="1"/>
      <dgm:spPr/>
      <dgm:t>
        <a:bodyPr/>
        <a:lstStyle/>
        <a:p>
          <a:r>
            <a:rPr lang="en-US" sz="1600"/>
            <a:t>Submit proposal with architecture and group details.</a:t>
          </a:r>
        </a:p>
      </dgm:t>
    </dgm:pt>
    <dgm:pt modelId="{35063ED9-817E-413E-8954-C56ADD444B9D}" type="parTrans" cxnId="{7A7CFD60-64D7-45C2-8658-C6CE668B65A4}">
      <dgm:prSet/>
      <dgm:spPr/>
      <dgm:t>
        <a:bodyPr/>
        <a:lstStyle/>
        <a:p>
          <a:endParaRPr lang="en-US" sz="2000"/>
        </a:p>
      </dgm:t>
    </dgm:pt>
    <dgm:pt modelId="{A4FBBFB8-8250-48E4-B711-A16AFA3A01FD}" type="sibTrans" cxnId="{7A7CFD60-64D7-45C2-8658-C6CE668B65A4}">
      <dgm:prSet/>
      <dgm:spPr/>
      <dgm:t>
        <a:bodyPr/>
        <a:lstStyle/>
        <a:p>
          <a:endParaRPr lang="en-US" sz="2000"/>
        </a:p>
      </dgm:t>
    </dgm:pt>
    <dgm:pt modelId="{DC1E9804-3F54-46F0-B9E0-D4A38FE1289C}">
      <dgm:prSet custT="1"/>
      <dgm:spPr/>
      <dgm:t>
        <a:bodyPr/>
        <a:lstStyle/>
        <a:p>
          <a:r>
            <a:rPr lang="en-US" sz="1800"/>
            <a:t>Milestone 2 (Week 4): </a:t>
          </a:r>
        </a:p>
      </dgm:t>
    </dgm:pt>
    <dgm:pt modelId="{37BC2AAB-5261-420D-BC73-2816E67FF46B}" type="parTrans" cxnId="{24C2092C-5321-4083-96A8-BAA61C6B9518}">
      <dgm:prSet/>
      <dgm:spPr/>
      <dgm:t>
        <a:bodyPr/>
        <a:lstStyle/>
        <a:p>
          <a:endParaRPr lang="en-US" sz="2000"/>
        </a:p>
      </dgm:t>
    </dgm:pt>
    <dgm:pt modelId="{1F30384F-17B8-470F-8A00-92A7596DC015}" type="sibTrans" cxnId="{24C2092C-5321-4083-96A8-BAA61C6B9518}">
      <dgm:prSet/>
      <dgm:spPr/>
      <dgm:t>
        <a:bodyPr/>
        <a:lstStyle/>
        <a:p>
          <a:endParaRPr lang="en-US" sz="2000"/>
        </a:p>
      </dgm:t>
    </dgm:pt>
    <dgm:pt modelId="{B84BECE6-F7D1-4A60-90BB-ACF7E85989ED}">
      <dgm:prSet custT="1"/>
      <dgm:spPr/>
      <dgm:t>
        <a:bodyPr/>
        <a:lstStyle/>
        <a:p>
          <a:r>
            <a:rPr lang="en-US" sz="1600"/>
            <a:t>Submit architecture design and diagram.</a:t>
          </a:r>
        </a:p>
      </dgm:t>
    </dgm:pt>
    <dgm:pt modelId="{3130CEB9-D3EE-4A9B-82D7-933EA8D4DAF4}" type="parTrans" cxnId="{7B0AC5B0-2641-4F11-86C0-9252F7CDD072}">
      <dgm:prSet/>
      <dgm:spPr/>
      <dgm:t>
        <a:bodyPr/>
        <a:lstStyle/>
        <a:p>
          <a:endParaRPr lang="en-US" sz="2000"/>
        </a:p>
      </dgm:t>
    </dgm:pt>
    <dgm:pt modelId="{B956AA75-C681-4FF6-80ED-EFD16CB0E174}" type="sibTrans" cxnId="{7B0AC5B0-2641-4F11-86C0-9252F7CDD072}">
      <dgm:prSet/>
      <dgm:spPr/>
      <dgm:t>
        <a:bodyPr/>
        <a:lstStyle/>
        <a:p>
          <a:endParaRPr lang="en-US" sz="2000"/>
        </a:p>
      </dgm:t>
    </dgm:pt>
    <dgm:pt modelId="{A5602A97-8493-4455-8382-9DD79D7A8D2C}">
      <dgm:prSet custT="1"/>
      <dgm:spPr/>
      <dgm:t>
        <a:bodyPr/>
        <a:lstStyle/>
        <a:p>
          <a:r>
            <a:rPr lang="en-US" sz="1800"/>
            <a:t>Milestone 3 (Week 8): </a:t>
          </a:r>
        </a:p>
      </dgm:t>
    </dgm:pt>
    <dgm:pt modelId="{4F2DB31E-F831-441E-817D-3C720904CDE0}" type="parTrans" cxnId="{63B26DA6-BCC1-4F28-89D3-CE06E18D037F}">
      <dgm:prSet/>
      <dgm:spPr/>
      <dgm:t>
        <a:bodyPr/>
        <a:lstStyle/>
        <a:p>
          <a:endParaRPr lang="en-US" sz="2000"/>
        </a:p>
      </dgm:t>
    </dgm:pt>
    <dgm:pt modelId="{95A71AF2-D7CD-476F-B880-95C4D431B552}" type="sibTrans" cxnId="{63B26DA6-BCC1-4F28-89D3-CE06E18D037F}">
      <dgm:prSet/>
      <dgm:spPr/>
      <dgm:t>
        <a:bodyPr/>
        <a:lstStyle/>
        <a:p>
          <a:endParaRPr lang="en-US" sz="2000"/>
        </a:p>
      </dgm:t>
    </dgm:pt>
    <dgm:pt modelId="{232C258B-014F-464F-B35B-6527207C27CF}">
      <dgm:prSet custT="1"/>
      <dgm:spPr/>
      <dgm:t>
        <a:bodyPr/>
        <a:lstStyle/>
        <a:p>
          <a:r>
            <a:rPr lang="en-US" sz="1600"/>
            <a:t>Initial deployment with authentication and database integration.</a:t>
          </a:r>
        </a:p>
      </dgm:t>
    </dgm:pt>
    <dgm:pt modelId="{232F2B8E-CD8E-4558-BB6A-2669763DCCBA}" type="parTrans" cxnId="{C24FC127-FE1B-4304-B68F-77340F2C2319}">
      <dgm:prSet/>
      <dgm:spPr/>
      <dgm:t>
        <a:bodyPr/>
        <a:lstStyle/>
        <a:p>
          <a:endParaRPr lang="en-US" sz="2000"/>
        </a:p>
      </dgm:t>
    </dgm:pt>
    <dgm:pt modelId="{B4B0DD18-49B2-47C5-8322-30E28384E258}" type="sibTrans" cxnId="{C24FC127-FE1B-4304-B68F-77340F2C2319}">
      <dgm:prSet/>
      <dgm:spPr/>
      <dgm:t>
        <a:bodyPr/>
        <a:lstStyle/>
        <a:p>
          <a:endParaRPr lang="en-US" sz="2000"/>
        </a:p>
      </dgm:t>
    </dgm:pt>
    <dgm:pt modelId="{9E3CFA84-EF1C-49FD-AB76-87D9C0B95D55}">
      <dgm:prSet custT="1"/>
      <dgm:spPr/>
      <dgm:t>
        <a:bodyPr/>
        <a:lstStyle/>
        <a:p>
          <a:r>
            <a:rPr lang="en-US" sz="1800"/>
            <a:t>Milestone 4 (Week 12): </a:t>
          </a:r>
        </a:p>
      </dgm:t>
    </dgm:pt>
    <dgm:pt modelId="{0BCE18C6-F9EC-4A09-B59B-AE88B081AEB4}" type="parTrans" cxnId="{B22ED7E1-33DE-468D-A111-FC5F642ED07E}">
      <dgm:prSet/>
      <dgm:spPr/>
      <dgm:t>
        <a:bodyPr/>
        <a:lstStyle/>
        <a:p>
          <a:endParaRPr lang="en-US" sz="2000"/>
        </a:p>
      </dgm:t>
    </dgm:pt>
    <dgm:pt modelId="{FD56CC95-4166-4893-9034-DE8C76B4664E}" type="sibTrans" cxnId="{B22ED7E1-33DE-468D-A111-FC5F642ED07E}">
      <dgm:prSet/>
      <dgm:spPr/>
      <dgm:t>
        <a:bodyPr/>
        <a:lstStyle/>
        <a:p>
          <a:endParaRPr lang="en-US" sz="2000"/>
        </a:p>
      </dgm:t>
    </dgm:pt>
    <dgm:pt modelId="{CE955CC9-833B-441B-A032-50104C62BCBC}">
      <dgm:prSet custT="1"/>
      <dgm:spPr/>
      <dgm:t>
        <a:bodyPr/>
        <a:lstStyle/>
        <a:p>
          <a:r>
            <a:rPr lang="en-US" sz="1600"/>
            <a:t>Complete functionality with monitoring and optimization.</a:t>
          </a:r>
        </a:p>
      </dgm:t>
    </dgm:pt>
    <dgm:pt modelId="{67CAFD28-48ED-4C23-B719-C62D32EA0513}" type="parTrans" cxnId="{DAD9A4D2-5F94-4D85-8DD4-59385964A5A4}">
      <dgm:prSet/>
      <dgm:spPr/>
      <dgm:t>
        <a:bodyPr/>
        <a:lstStyle/>
        <a:p>
          <a:endParaRPr lang="en-US" sz="2000"/>
        </a:p>
      </dgm:t>
    </dgm:pt>
    <dgm:pt modelId="{0E1D0238-AB3B-4DDE-A6C7-38C5D5EF95B5}" type="sibTrans" cxnId="{DAD9A4D2-5F94-4D85-8DD4-59385964A5A4}">
      <dgm:prSet/>
      <dgm:spPr/>
      <dgm:t>
        <a:bodyPr/>
        <a:lstStyle/>
        <a:p>
          <a:endParaRPr lang="en-US" sz="2000"/>
        </a:p>
      </dgm:t>
    </dgm:pt>
    <dgm:pt modelId="{5118FBDD-D4E3-467D-8DC9-95D3E5DB5696}">
      <dgm:prSet custT="1"/>
      <dgm:spPr/>
      <dgm:t>
        <a:bodyPr/>
        <a:lstStyle/>
        <a:p>
          <a:r>
            <a:rPr lang="en-US" sz="1800"/>
            <a:t>Milestone 5 (Week 16): </a:t>
          </a:r>
        </a:p>
      </dgm:t>
    </dgm:pt>
    <dgm:pt modelId="{85438B00-700C-4EE6-9E84-A8E86874DF15}" type="parTrans" cxnId="{6872EA1A-26F6-4293-92FF-AB2E9DAB863A}">
      <dgm:prSet/>
      <dgm:spPr/>
      <dgm:t>
        <a:bodyPr/>
        <a:lstStyle/>
        <a:p>
          <a:endParaRPr lang="en-US" sz="2000"/>
        </a:p>
      </dgm:t>
    </dgm:pt>
    <dgm:pt modelId="{3C588BCD-842B-4E1C-924B-235621F32B11}" type="sibTrans" cxnId="{6872EA1A-26F6-4293-92FF-AB2E9DAB863A}">
      <dgm:prSet/>
      <dgm:spPr/>
      <dgm:t>
        <a:bodyPr/>
        <a:lstStyle/>
        <a:p>
          <a:endParaRPr lang="en-US" sz="2000"/>
        </a:p>
      </dgm:t>
    </dgm:pt>
    <dgm:pt modelId="{9090287B-10A9-4586-AC12-3EFACB09D7F3}">
      <dgm:prSet custT="1"/>
      <dgm:spPr/>
      <dgm:t>
        <a:bodyPr/>
        <a:lstStyle/>
        <a:p>
          <a:r>
            <a:rPr lang="en-US" sz="1600"/>
            <a:t>Submit full project and present.</a:t>
          </a:r>
        </a:p>
      </dgm:t>
    </dgm:pt>
    <dgm:pt modelId="{81FDD6BB-6968-4F1A-9BD5-F2D15B1315C9}" type="parTrans" cxnId="{E79D7BE8-1FDC-4968-BE6E-AFD565A97739}">
      <dgm:prSet/>
      <dgm:spPr/>
      <dgm:t>
        <a:bodyPr/>
        <a:lstStyle/>
        <a:p>
          <a:endParaRPr lang="en-US" sz="2000"/>
        </a:p>
      </dgm:t>
    </dgm:pt>
    <dgm:pt modelId="{8AE30E49-001F-420F-8F73-66FE6496810F}" type="sibTrans" cxnId="{E79D7BE8-1FDC-4968-BE6E-AFD565A97739}">
      <dgm:prSet/>
      <dgm:spPr/>
      <dgm:t>
        <a:bodyPr/>
        <a:lstStyle/>
        <a:p>
          <a:endParaRPr lang="en-US" sz="2000"/>
        </a:p>
      </dgm:t>
    </dgm:pt>
    <dgm:pt modelId="{D046BD68-A588-4A12-BBDD-79AD385AE860}" type="pres">
      <dgm:prSet presAssocID="{FEAEEF87-6510-4828-A1E0-96A778BF1BF2}" presName="Name0" presStyleCnt="0">
        <dgm:presLayoutVars>
          <dgm:dir/>
          <dgm:animLvl val="lvl"/>
          <dgm:resizeHandles val="exact"/>
        </dgm:presLayoutVars>
      </dgm:prSet>
      <dgm:spPr/>
    </dgm:pt>
    <dgm:pt modelId="{75FE34BE-135F-4C07-A94B-CBEB446FD112}" type="pres">
      <dgm:prSet presAssocID="{30DABF78-AB12-4535-82C4-22153C451950}" presName="linNode" presStyleCnt="0"/>
      <dgm:spPr/>
    </dgm:pt>
    <dgm:pt modelId="{60E7F369-01D8-415C-B2CE-0D01FC8D2517}" type="pres">
      <dgm:prSet presAssocID="{30DABF78-AB12-4535-82C4-22153C451950}" presName="parentText" presStyleLbl="alignNode1" presStyleIdx="0" presStyleCnt="5">
        <dgm:presLayoutVars>
          <dgm:chMax val="1"/>
          <dgm:bulletEnabled/>
        </dgm:presLayoutVars>
      </dgm:prSet>
      <dgm:spPr/>
    </dgm:pt>
    <dgm:pt modelId="{382A54BE-08DD-48A1-9026-AF6E9DC1A365}" type="pres">
      <dgm:prSet presAssocID="{30DABF78-AB12-4535-82C4-22153C451950}" presName="descendantText" presStyleLbl="alignAccFollowNode1" presStyleIdx="0" presStyleCnt="5">
        <dgm:presLayoutVars>
          <dgm:bulletEnabled/>
        </dgm:presLayoutVars>
      </dgm:prSet>
      <dgm:spPr/>
    </dgm:pt>
    <dgm:pt modelId="{833D2716-83EC-46BE-A58E-126AB4E678C2}" type="pres">
      <dgm:prSet presAssocID="{6BB47898-A252-4C9F-BF73-936733179ECF}" presName="sp" presStyleCnt="0"/>
      <dgm:spPr/>
    </dgm:pt>
    <dgm:pt modelId="{2E7912FD-1F56-4A50-9B8C-1D60C5047B81}" type="pres">
      <dgm:prSet presAssocID="{DC1E9804-3F54-46F0-B9E0-D4A38FE1289C}" presName="linNode" presStyleCnt="0"/>
      <dgm:spPr/>
    </dgm:pt>
    <dgm:pt modelId="{F630A1C4-8741-44AB-B30F-23F7698EE079}" type="pres">
      <dgm:prSet presAssocID="{DC1E9804-3F54-46F0-B9E0-D4A38FE1289C}" presName="parentText" presStyleLbl="alignNode1" presStyleIdx="1" presStyleCnt="5">
        <dgm:presLayoutVars>
          <dgm:chMax val="1"/>
          <dgm:bulletEnabled/>
        </dgm:presLayoutVars>
      </dgm:prSet>
      <dgm:spPr/>
    </dgm:pt>
    <dgm:pt modelId="{43519588-87DC-4369-B6B1-93EE0417937C}" type="pres">
      <dgm:prSet presAssocID="{DC1E9804-3F54-46F0-B9E0-D4A38FE1289C}" presName="descendantText" presStyleLbl="alignAccFollowNode1" presStyleIdx="1" presStyleCnt="5">
        <dgm:presLayoutVars>
          <dgm:bulletEnabled/>
        </dgm:presLayoutVars>
      </dgm:prSet>
      <dgm:spPr/>
    </dgm:pt>
    <dgm:pt modelId="{B88BFCD4-701F-4122-BA4C-E28CFEA8EE6A}" type="pres">
      <dgm:prSet presAssocID="{1F30384F-17B8-470F-8A00-92A7596DC015}" presName="sp" presStyleCnt="0"/>
      <dgm:spPr/>
    </dgm:pt>
    <dgm:pt modelId="{7C2C9D54-D001-4395-A0B7-258A4D219817}" type="pres">
      <dgm:prSet presAssocID="{A5602A97-8493-4455-8382-9DD79D7A8D2C}" presName="linNode" presStyleCnt="0"/>
      <dgm:spPr/>
    </dgm:pt>
    <dgm:pt modelId="{6BDAAD7B-31EF-4B29-A134-012CD3FE7C92}" type="pres">
      <dgm:prSet presAssocID="{A5602A97-8493-4455-8382-9DD79D7A8D2C}" presName="parentText" presStyleLbl="alignNode1" presStyleIdx="2" presStyleCnt="5">
        <dgm:presLayoutVars>
          <dgm:chMax val="1"/>
          <dgm:bulletEnabled/>
        </dgm:presLayoutVars>
      </dgm:prSet>
      <dgm:spPr/>
    </dgm:pt>
    <dgm:pt modelId="{6DBC1D39-D666-43F3-BDC9-B3B9C081D345}" type="pres">
      <dgm:prSet presAssocID="{A5602A97-8493-4455-8382-9DD79D7A8D2C}" presName="descendantText" presStyleLbl="alignAccFollowNode1" presStyleIdx="2" presStyleCnt="5">
        <dgm:presLayoutVars>
          <dgm:bulletEnabled/>
        </dgm:presLayoutVars>
      </dgm:prSet>
      <dgm:spPr/>
    </dgm:pt>
    <dgm:pt modelId="{7C2F1129-BA5E-4FDF-A5D1-CDDCCF503B9F}" type="pres">
      <dgm:prSet presAssocID="{95A71AF2-D7CD-476F-B880-95C4D431B552}" presName="sp" presStyleCnt="0"/>
      <dgm:spPr/>
    </dgm:pt>
    <dgm:pt modelId="{F03C20D7-60E8-4777-A7D3-3F4DE6444B59}" type="pres">
      <dgm:prSet presAssocID="{9E3CFA84-EF1C-49FD-AB76-87D9C0B95D55}" presName="linNode" presStyleCnt="0"/>
      <dgm:spPr/>
    </dgm:pt>
    <dgm:pt modelId="{32D124ED-BEB9-4288-81C3-66435B8D765B}" type="pres">
      <dgm:prSet presAssocID="{9E3CFA84-EF1C-49FD-AB76-87D9C0B95D55}" presName="parentText" presStyleLbl="alignNode1" presStyleIdx="3" presStyleCnt="5">
        <dgm:presLayoutVars>
          <dgm:chMax val="1"/>
          <dgm:bulletEnabled/>
        </dgm:presLayoutVars>
      </dgm:prSet>
      <dgm:spPr/>
    </dgm:pt>
    <dgm:pt modelId="{04312D21-1A8F-4338-BC62-B1EF43556A5D}" type="pres">
      <dgm:prSet presAssocID="{9E3CFA84-EF1C-49FD-AB76-87D9C0B95D55}" presName="descendantText" presStyleLbl="alignAccFollowNode1" presStyleIdx="3" presStyleCnt="5">
        <dgm:presLayoutVars>
          <dgm:bulletEnabled/>
        </dgm:presLayoutVars>
      </dgm:prSet>
      <dgm:spPr/>
    </dgm:pt>
    <dgm:pt modelId="{DAD07EA1-F948-4B40-8DB9-994C41B494D8}" type="pres">
      <dgm:prSet presAssocID="{FD56CC95-4166-4893-9034-DE8C76B4664E}" presName="sp" presStyleCnt="0"/>
      <dgm:spPr/>
    </dgm:pt>
    <dgm:pt modelId="{A5429E01-A355-465B-8D6D-7D3236D6C701}" type="pres">
      <dgm:prSet presAssocID="{5118FBDD-D4E3-467D-8DC9-95D3E5DB5696}" presName="linNode" presStyleCnt="0"/>
      <dgm:spPr/>
    </dgm:pt>
    <dgm:pt modelId="{805D6D3E-A622-46A4-B078-6C01B8884430}" type="pres">
      <dgm:prSet presAssocID="{5118FBDD-D4E3-467D-8DC9-95D3E5DB5696}" presName="parentText" presStyleLbl="alignNode1" presStyleIdx="4" presStyleCnt="5">
        <dgm:presLayoutVars>
          <dgm:chMax val="1"/>
          <dgm:bulletEnabled/>
        </dgm:presLayoutVars>
      </dgm:prSet>
      <dgm:spPr/>
    </dgm:pt>
    <dgm:pt modelId="{7280FF9A-D1C8-42EF-93A7-6451AD921198}" type="pres">
      <dgm:prSet presAssocID="{5118FBDD-D4E3-467D-8DC9-95D3E5DB5696}" presName="descendantText" presStyleLbl="alignAccFollowNode1" presStyleIdx="4" presStyleCnt="5">
        <dgm:presLayoutVars>
          <dgm:bulletEnabled/>
        </dgm:presLayoutVars>
      </dgm:prSet>
      <dgm:spPr/>
    </dgm:pt>
  </dgm:ptLst>
  <dgm:cxnLst>
    <dgm:cxn modelId="{6872EA1A-26F6-4293-92FF-AB2E9DAB863A}" srcId="{FEAEEF87-6510-4828-A1E0-96A778BF1BF2}" destId="{5118FBDD-D4E3-467D-8DC9-95D3E5DB5696}" srcOrd="4" destOrd="0" parTransId="{85438B00-700C-4EE6-9E84-A8E86874DF15}" sibTransId="{3C588BCD-842B-4E1C-924B-235621F32B11}"/>
    <dgm:cxn modelId="{C24FC127-FE1B-4304-B68F-77340F2C2319}" srcId="{A5602A97-8493-4455-8382-9DD79D7A8D2C}" destId="{232C258B-014F-464F-B35B-6527207C27CF}" srcOrd="0" destOrd="0" parTransId="{232F2B8E-CD8E-4558-BB6A-2669763DCCBA}" sibTransId="{B4B0DD18-49B2-47C5-8322-30E28384E258}"/>
    <dgm:cxn modelId="{24C2092C-5321-4083-96A8-BAA61C6B9518}" srcId="{FEAEEF87-6510-4828-A1E0-96A778BF1BF2}" destId="{DC1E9804-3F54-46F0-B9E0-D4A38FE1289C}" srcOrd="1" destOrd="0" parTransId="{37BC2AAB-5261-420D-BC73-2816E67FF46B}" sibTransId="{1F30384F-17B8-470F-8A00-92A7596DC015}"/>
    <dgm:cxn modelId="{A3484B3F-2E69-4AEC-B788-B49F6285DB7C}" type="presOf" srcId="{5118FBDD-D4E3-467D-8DC9-95D3E5DB5696}" destId="{805D6D3E-A622-46A4-B078-6C01B8884430}" srcOrd="0" destOrd="0" presId="urn:microsoft.com/office/officeart/2016/7/layout/VerticalSolidActionList"/>
    <dgm:cxn modelId="{7A7CFD60-64D7-45C2-8658-C6CE668B65A4}" srcId="{30DABF78-AB12-4535-82C4-22153C451950}" destId="{574C1AA7-00CF-4483-910D-AF9EA20D4D62}" srcOrd="0" destOrd="0" parTransId="{35063ED9-817E-413E-8954-C56ADD444B9D}" sibTransId="{A4FBBFB8-8250-48E4-B711-A16AFA3A01FD}"/>
    <dgm:cxn modelId="{FF00EA67-F8F1-4760-A137-6615799B75AF}" type="presOf" srcId="{CE955CC9-833B-441B-A032-50104C62BCBC}" destId="{04312D21-1A8F-4338-BC62-B1EF43556A5D}" srcOrd="0" destOrd="0" presId="urn:microsoft.com/office/officeart/2016/7/layout/VerticalSolidActionList"/>
    <dgm:cxn modelId="{5F702248-D6F0-4B44-9A86-2483007536C5}" type="presOf" srcId="{574C1AA7-00CF-4483-910D-AF9EA20D4D62}" destId="{382A54BE-08DD-48A1-9026-AF6E9DC1A365}" srcOrd="0" destOrd="0" presId="urn:microsoft.com/office/officeart/2016/7/layout/VerticalSolidActionList"/>
    <dgm:cxn modelId="{7110C473-B72B-4DBE-B76E-3EE427B312C4}" type="presOf" srcId="{9E3CFA84-EF1C-49FD-AB76-87D9C0B95D55}" destId="{32D124ED-BEB9-4288-81C3-66435B8D765B}" srcOrd="0" destOrd="0" presId="urn:microsoft.com/office/officeart/2016/7/layout/VerticalSolidActionList"/>
    <dgm:cxn modelId="{07B1477A-DEE2-4685-88A2-5E06C06B80CF}" type="presOf" srcId="{DC1E9804-3F54-46F0-B9E0-D4A38FE1289C}" destId="{F630A1C4-8741-44AB-B30F-23F7698EE079}" srcOrd="0" destOrd="0" presId="urn:microsoft.com/office/officeart/2016/7/layout/VerticalSolidActionList"/>
    <dgm:cxn modelId="{2F322AA5-9448-4DA4-8E79-F555D3942404}" type="presOf" srcId="{A5602A97-8493-4455-8382-9DD79D7A8D2C}" destId="{6BDAAD7B-31EF-4B29-A134-012CD3FE7C92}" srcOrd="0" destOrd="0" presId="urn:microsoft.com/office/officeart/2016/7/layout/VerticalSolidActionList"/>
    <dgm:cxn modelId="{63B26DA6-BCC1-4F28-89D3-CE06E18D037F}" srcId="{FEAEEF87-6510-4828-A1E0-96A778BF1BF2}" destId="{A5602A97-8493-4455-8382-9DD79D7A8D2C}" srcOrd="2" destOrd="0" parTransId="{4F2DB31E-F831-441E-817D-3C720904CDE0}" sibTransId="{95A71AF2-D7CD-476F-B880-95C4D431B552}"/>
    <dgm:cxn modelId="{12E01FAA-21BB-4701-B857-B0A05D717F44}" type="presOf" srcId="{232C258B-014F-464F-B35B-6527207C27CF}" destId="{6DBC1D39-D666-43F3-BDC9-B3B9C081D345}" srcOrd="0" destOrd="0" presId="urn:microsoft.com/office/officeart/2016/7/layout/VerticalSolidActionList"/>
    <dgm:cxn modelId="{488470AD-0760-407D-A0A0-3B5BF23B4F51}" type="presOf" srcId="{FEAEEF87-6510-4828-A1E0-96A778BF1BF2}" destId="{D046BD68-A588-4A12-BBDD-79AD385AE860}" srcOrd="0" destOrd="0" presId="urn:microsoft.com/office/officeart/2016/7/layout/VerticalSolidActionList"/>
    <dgm:cxn modelId="{7B0AC5B0-2641-4F11-86C0-9252F7CDD072}" srcId="{DC1E9804-3F54-46F0-B9E0-D4A38FE1289C}" destId="{B84BECE6-F7D1-4A60-90BB-ACF7E85989ED}" srcOrd="0" destOrd="0" parTransId="{3130CEB9-D3EE-4A9B-82D7-933EA8D4DAF4}" sibTransId="{B956AA75-C681-4FF6-80ED-EFD16CB0E174}"/>
    <dgm:cxn modelId="{4A1AF6C6-A1DE-4DA2-A701-CC71F6F9691D}" type="presOf" srcId="{9090287B-10A9-4586-AC12-3EFACB09D7F3}" destId="{7280FF9A-D1C8-42EF-93A7-6451AD921198}" srcOrd="0" destOrd="0" presId="urn:microsoft.com/office/officeart/2016/7/layout/VerticalSolidActionList"/>
    <dgm:cxn modelId="{DAD9A4D2-5F94-4D85-8DD4-59385964A5A4}" srcId="{9E3CFA84-EF1C-49FD-AB76-87D9C0B95D55}" destId="{CE955CC9-833B-441B-A032-50104C62BCBC}" srcOrd="0" destOrd="0" parTransId="{67CAFD28-48ED-4C23-B719-C62D32EA0513}" sibTransId="{0E1D0238-AB3B-4DDE-A6C7-38C5D5EF95B5}"/>
    <dgm:cxn modelId="{B22ED7E1-33DE-468D-A111-FC5F642ED07E}" srcId="{FEAEEF87-6510-4828-A1E0-96A778BF1BF2}" destId="{9E3CFA84-EF1C-49FD-AB76-87D9C0B95D55}" srcOrd="3" destOrd="0" parTransId="{0BCE18C6-F9EC-4A09-B59B-AE88B081AEB4}" sibTransId="{FD56CC95-4166-4893-9034-DE8C76B4664E}"/>
    <dgm:cxn modelId="{74551AE3-95EF-43D1-B0EC-8D1F2F27DDD1}" srcId="{FEAEEF87-6510-4828-A1E0-96A778BF1BF2}" destId="{30DABF78-AB12-4535-82C4-22153C451950}" srcOrd="0" destOrd="0" parTransId="{D7AB0890-2A4B-4E6D-B490-CDA5E6132255}" sibTransId="{6BB47898-A252-4C9F-BF73-936733179ECF}"/>
    <dgm:cxn modelId="{1B92BDE5-E973-44D2-8311-F39C627B1B61}" type="presOf" srcId="{30DABF78-AB12-4535-82C4-22153C451950}" destId="{60E7F369-01D8-415C-B2CE-0D01FC8D2517}" srcOrd="0" destOrd="0" presId="urn:microsoft.com/office/officeart/2016/7/layout/VerticalSolidActionList"/>
    <dgm:cxn modelId="{E79D7BE8-1FDC-4968-BE6E-AFD565A97739}" srcId="{5118FBDD-D4E3-467D-8DC9-95D3E5DB5696}" destId="{9090287B-10A9-4586-AC12-3EFACB09D7F3}" srcOrd="0" destOrd="0" parTransId="{81FDD6BB-6968-4F1A-9BD5-F2D15B1315C9}" sibTransId="{8AE30E49-001F-420F-8F73-66FE6496810F}"/>
    <dgm:cxn modelId="{7F08A0FF-7DD6-47BD-8BC5-08272C675FA1}" type="presOf" srcId="{B84BECE6-F7D1-4A60-90BB-ACF7E85989ED}" destId="{43519588-87DC-4369-B6B1-93EE0417937C}" srcOrd="0" destOrd="0" presId="urn:microsoft.com/office/officeart/2016/7/layout/VerticalSolidActionList"/>
    <dgm:cxn modelId="{D7D33047-3616-4519-9E8E-B08E4EC7B98A}" type="presParOf" srcId="{D046BD68-A588-4A12-BBDD-79AD385AE860}" destId="{75FE34BE-135F-4C07-A94B-CBEB446FD112}" srcOrd="0" destOrd="0" presId="urn:microsoft.com/office/officeart/2016/7/layout/VerticalSolidActionList"/>
    <dgm:cxn modelId="{A6F974D4-79B5-4F8B-996C-C4098A6888C1}" type="presParOf" srcId="{75FE34BE-135F-4C07-A94B-CBEB446FD112}" destId="{60E7F369-01D8-415C-B2CE-0D01FC8D2517}" srcOrd="0" destOrd="0" presId="urn:microsoft.com/office/officeart/2016/7/layout/VerticalSolidActionList"/>
    <dgm:cxn modelId="{68C29F33-3D4C-48C0-ADB2-A6D2B2B2AFA9}" type="presParOf" srcId="{75FE34BE-135F-4C07-A94B-CBEB446FD112}" destId="{382A54BE-08DD-48A1-9026-AF6E9DC1A365}" srcOrd="1" destOrd="0" presId="urn:microsoft.com/office/officeart/2016/7/layout/VerticalSolidActionList"/>
    <dgm:cxn modelId="{9B855AAE-73FA-4D8B-AFDE-545D80B0647A}" type="presParOf" srcId="{D046BD68-A588-4A12-BBDD-79AD385AE860}" destId="{833D2716-83EC-46BE-A58E-126AB4E678C2}" srcOrd="1" destOrd="0" presId="urn:microsoft.com/office/officeart/2016/7/layout/VerticalSolidActionList"/>
    <dgm:cxn modelId="{7B56709D-446B-43C4-A7A3-910146105696}" type="presParOf" srcId="{D046BD68-A588-4A12-BBDD-79AD385AE860}" destId="{2E7912FD-1F56-4A50-9B8C-1D60C5047B81}" srcOrd="2" destOrd="0" presId="urn:microsoft.com/office/officeart/2016/7/layout/VerticalSolidActionList"/>
    <dgm:cxn modelId="{DC4528EF-9167-4B67-AA9A-2834FA0B5EB4}" type="presParOf" srcId="{2E7912FD-1F56-4A50-9B8C-1D60C5047B81}" destId="{F630A1C4-8741-44AB-B30F-23F7698EE079}" srcOrd="0" destOrd="0" presId="urn:microsoft.com/office/officeart/2016/7/layout/VerticalSolidActionList"/>
    <dgm:cxn modelId="{0FC0EDCE-1650-4E29-8FBE-314E5C369EBC}" type="presParOf" srcId="{2E7912FD-1F56-4A50-9B8C-1D60C5047B81}" destId="{43519588-87DC-4369-B6B1-93EE0417937C}" srcOrd="1" destOrd="0" presId="urn:microsoft.com/office/officeart/2016/7/layout/VerticalSolidActionList"/>
    <dgm:cxn modelId="{1CE45B4D-3F52-451D-8FF5-AF6D79CA5D20}" type="presParOf" srcId="{D046BD68-A588-4A12-BBDD-79AD385AE860}" destId="{B88BFCD4-701F-4122-BA4C-E28CFEA8EE6A}" srcOrd="3" destOrd="0" presId="urn:microsoft.com/office/officeart/2016/7/layout/VerticalSolidActionList"/>
    <dgm:cxn modelId="{CDB4C39F-A25E-41F2-B7D7-FD85AF10D2E9}" type="presParOf" srcId="{D046BD68-A588-4A12-BBDD-79AD385AE860}" destId="{7C2C9D54-D001-4395-A0B7-258A4D219817}" srcOrd="4" destOrd="0" presId="urn:microsoft.com/office/officeart/2016/7/layout/VerticalSolidActionList"/>
    <dgm:cxn modelId="{5D52B4CD-6BC3-45C9-892A-FFD2E17A4E5D}" type="presParOf" srcId="{7C2C9D54-D001-4395-A0B7-258A4D219817}" destId="{6BDAAD7B-31EF-4B29-A134-012CD3FE7C92}" srcOrd="0" destOrd="0" presId="urn:microsoft.com/office/officeart/2016/7/layout/VerticalSolidActionList"/>
    <dgm:cxn modelId="{493DC53D-40F9-43A3-8FE5-8C131680EB1F}" type="presParOf" srcId="{7C2C9D54-D001-4395-A0B7-258A4D219817}" destId="{6DBC1D39-D666-43F3-BDC9-B3B9C081D345}" srcOrd="1" destOrd="0" presId="urn:microsoft.com/office/officeart/2016/7/layout/VerticalSolidActionList"/>
    <dgm:cxn modelId="{84895668-7997-46DE-8911-C77C68101C68}" type="presParOf" srcId="{D046BD68-A588-4A12-BBDD-79AD385AE860}" destId="{7C2F1129-BA5E-4FDF-A5D1-CDDCCF503B9F}" srcOrd="5" destOrd="0" presId="urn:microsoft.com/office/officeart/2016/7/layout/VerticalSolidActionList"/>
    <dgm:cxn modelId="{5F4B15B8-B8CC-44F0-B513-F0A3D7A067BF}" type="presParOf" srcId="{D046BD68-A588-4A12-BBDD-79AD385AE860}" destId="{F03C20D7-60E8-4777-A7D3-3F4DE6444B59}" srcOrd="6" destOrd="0" presId="urn:microsoft.com/office/officeart/2016/7/layout/VerticalSolidActionList"/>
    <dgm:cxn modelId="{0B031E6E-D55F-48AC-BE3A-0F77B459E54E}" type="presParOf" srcId="{F03C20D7-60E8-4777-A7D3-3F4DE6444B59}" destId="{32D124ED-BEB9-4288-81C3-66435B8D765B}" srcOrd="0" destOrd="0" presId="urn:microsoft.com/office/officeart/2016/7/layout/VerticalSolidActionList"/>
    <dgm:cxn modelId="{3C44E990-61FA-4F82-9CF9-9AD547C4992C}" type="presParOf" srcId="{F03C20D7-60E8-4777-A7D3-3F4DE6444B59}" destId="{04312D21-1A8F-4338-BC62-B1EF43556A5D}" srcOrd="1" destOrd="0" presId="urn:microsoft.com/office/officeart/2016/7/layout/VerticalSolidActionList"/>
    <dgm:cxn modelId="{47D2A606-53B3-40D2-A081-18D495D9DF2F}" type="presParOf" srcId="{D046BD68-A588-4A12-BBDD-79AD385AE860}" destId="{DAD07EA1-F948-4B40-8DB9-994C41B494D8}" srcOrd="7" destOrd="0" presId="urn:microsoft.com/office/officeart/2016/7/layout/VerticalSolidActionList"/>
    <dgm:cxn modelId="{200456EF-2C0E-41F9-9AB0-F4F04753DC6A}" type="presParOf" srcId="{D046BD68-A588-4A12-BBDD-79AD385AE860}" destId="{A5429E01-A355-465B-8D6D-7D3236D6C701}" srcOrd="8" destOrd="0" presId="urn:microsoft.com/office/officeart/2016/7/layout/VerticalSolidActionList"/>
    <dgm:cxn modelId="{B0FFD751-7470-44BC-BBCA-6A75E032FDE7}" type="presParOf" srcId="{A5429E01-A355-465B-8D6D-7D3236D6C701}" destId="{805D6D3E-A622-46A4-B078-6C01B8884430}" srcOrd="0" destOrd="0" presId="urn:microsoft.com/office/officeart/2016/7/layout/VerticalSolidActionList"/>
    <dgm:cxn modelId="{2D087657-D4A5-40A8-B8B3-5FB370134B82}" type="presParOf" srcId="{A5429E01-A355-465B-8D6D-7D3236D6C701}" destId="{7280FF9A-D1C8-42EF-93A7-6451AD921198}" srcOrd="1" destOrd="0" presId="urn:microsoft.com/office/officeart/2016/7/layout/VerticalSolidAc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1CE259EC-BA6E-4BAE-9947-D4838BEF2DB3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B1F1F1C9-D2A7-4047-97B7-4BCCF54431FB}">
      <dgm:prSet/>
      <dgm:spPr/>
      <dgm:t>
        <a:bodyPr/>
        <a:lstStyle/>
        <a:p>
          <a:r>
            <a:rPr lang="en-US"/>
            <a:t>1. E-Commerce Platform</a:t>
          </a:r>
        </a:p>
      </dgm:t>
    </dgm:pt>
    <dgm:pt modelId="{81A98FE2-3E11-4C5F-8C04-14715F517544}" type="parTrans" cxnId="{F7335A1E-7C86-4564-94AF-AF8F8BC0E891}">
      <dgm:prSet/>
      <dgm:spPr/>
      <dgm:t>
        <a:bodyPr/>
        <a:lstStyle/>
        <a:p>
          <a:endParaRPr lang="en-US"/>
        </a:p>
      </dgm:t>
    </dgm:pt>
    <dgm:pt modelId="{C7C563BE-DECA-4671-93D1-255CD359CCAF}" type="sibTrans" cxnId="{F7335A1E-7C86-4564-94AF-AF8F8BC0E891}">
      <dgm:prSet/>
      <dgm:spPr/>
      <dgm:t>
        <a:bodyPr/>
        <a:lstStyle/>
        <a:p>
          <a:endParaRPr lang="en-US"/>
        </a:p>
      </dgm:t>
    </dgm:pt>
    <dgm:pt modelId="{CE3386FF-97DE-43E4-8B18-FF2CC289A329}">
      <dgm:prSet/>
      <dgm:spPr/>
      <dgm:t>
        <a:bodyPr/>
        <a:lstStyle/>
        <a:p>
          <a:r>
            <a:rPr lang="en-US"/>
            <a:t>2. Inventory Management System</a:t>
          </a:r>
        </a:p>
      </dgm:t>
    </dgm:pt>
    <dgm:pt modelId="{28E2A9E0-6701-4A88-A787-68A9D25EA977}" type="parTrans" cxnId="{82F8AE34-99E2-4660-B320-78344791FA04}">
      <dgm:prSet/>
      <dgm:spPr/>
      <dgm:t>
        <a:bodyPr/>
        <a:lstStyle/>
        <a:p>
          <a:endParaRPr lang="en-US"/>
        </a:p>
      </dgm:t>
    </dgm:pt>
    <dgm:pt modelId="{F4F7612C-D925-41A9-9DE1-C58015FEA644}" type="sibTrans" cxnId="{82F8AE34-99E2-4660-B320-78344791FA04}">
      <dgm:prSet/>
      <dgm:spPr/>
      <dgm:t>
        <a:bodyPr/>
        <a:lstStyle/>
        <a:p>
          <a:endParaRPr lang="en-US"/>
        </a:p>
      </dgm:t>
    </dgm:pt>
    <dgm:pt modelId="{3C6E36CB-7AEA-40DD-9E18-09CBB49D7F27}">
      <dgm:prSet/>
      <dgm:spPr/>
      <dgm:t>
        <a:bodyPr/>
        <a:lstStyle/>
        <a:p>
          <a:r>
            <a:rPr lang="en-US"/>
            <a:t>3. Restaurant Ordering System</a:t>
          </a:r>
        </a:p>
      </dgm:t>
    </dgm:pt>
    <dgm:pt modelId="{26AD7020-75FA-40D0-83B4-7D21DAFAE682}" type="parTrans" cxnId="{545EB402-A6F1-4DA6-A986-8DBC7FD1A6B1}">
      <dgm:prSet/>
      <dgm:spPr/>
      <dgm:t>
        <a:bodyPr/>
        <a:lstStyle/>
        <a:p>
          <a:endParaRPr lang="en-US"/>
        </a:p>
      </dgm:t>
    </dgm:pt>
    <dgm:pt modelId="{AF3413A3-829D-47CE-B695-F8224E16FD52}" type="sibTrans" cxnId="{545EB402-A6F1-4DA6-A986-8DBC7FD1A6B1}">
      <dgm:prSet/>
      <dgm:spPr/>
      <dgm:t>
        <a:bodyPr/>
        <a:lstStyle/>
        <a:p>
          <a:endParaRPr lang="en-US"/>
        </a:p>
      </dgm:t>
    </dgm:pt>
    <dgm:pt modelId="{AECC3F85-4891-4587-9F11-D726D4C3D9D3}">
      <dgm:prSet/>
      <dgm:spPr/>
      <dgm:t>
        <a:bodyPr/>
        <a:lstStyle/>
        <a:p>
          <a:r>
            <a:rPr lang="en-US"/>
            <a:t>4. Learning Management System (LMS)</a:t>
          </a:r>
        </a:p>
      </dgm:t>
    </dgm:pt>
    <dgm:pt modelId="{7E523C86-EAE3-4207-9B9B-4BBF81CA201D}" type="parTrans" cxnId="{B32336E5-DD95-44C9-8384-6DA818B0CFB8}">
      <dgm:prSet/>
      <dgm:spPr/>
      <dgm:t>
        <a:bodyPr/>
        <a:lstStyle/>
        <a:p>
          <a:endParaRPr lang="en-US"/>
        </a:p>
      </dgm:t>
    </dgm:pt>
    <dgm:pt modelId="{68F477A2-C1D5-4E08-9881-22060B7817D7}" type="sibTrans" cxnId="{B32336E5-DD95-44C9-8384-6DA818B0CFB8}">
      <dgm:prSet/>
      <dgm:spPr/>
      <dgm:t>
        <a:bodyPr/>
        <a:lstStyle/>
        <a:p>
          <a:endParaRPr lang="en-US"/>
        </a:p>
      </dgm:t>
    </dgm:pt>
    <dgm:pt modelId="{6F7B2D19-7B9B-4416-9F48-FCD80C9B44FA}">
      <dgm:prSet/>
      <dgm:spPr/>
      <dgm:t>
        <a:bodyPr/>
        <a:lstStyle/>
        <a:p>
          <a:r>
            <a:rPr lang="en-US"/>
            <a:t>5. Blog Content Management System</a:t>
          </a:r>
        </a:p>
      </dgm:t>
    </dgm:pt>
    <dgm:pt modelId="{35FA1B1F-9863-4DF8-A435-886F363DE137}" type="parTrans" cxnId="{5472B9C0-C75F-452C-B040-CD7569D6642E}">
      <dgm:prSet/>
      <dgm:spPr/>
      <dgm:t>
        <a:bodyPr/>
        <a:lstStyle/>
        <a:p>
          <a:endParaRPr lang="en-US"/>
        </a:p>
      </dgm:t>
    </dgm:pt>
    <dgm:pt modelId="{128A55B8-4FC0-46E2-98E1-9D7407A9B348}" type="sibTrans" cxnId="{5472B9C0-C75F-452C-B040-CD7569D6642E}">
      <dgm:prSet/>
      <dgm:spPr/>
      <dgm:t>
        <a:bodyPr/>
        <a:lstStyle/>
        <a:p>
          <a:endParaRPr lang="en-US"/>
        </a:p>
      </dgm:t>
    </dgm:pt>
    <dgm:pt modelId="{4BC05BD7-BB68-439F-8DE3-1461D645A2C7}">
      <dgm:prSet/>
      <dgm:spPr/>
      <dgm:t>
        <a:bodyPr/>
        <a:lstStyle/>
        <a:p>
          <a:r>
            <a:rPr lang="en-US"/>
            <a:t>6. Online Bookstore</a:t>
          </a:r>
        </a:p>
      </dgm:t>
    </dgm:pt>
    <dgm:pt modelId="{214D7CD5-7021-4621-BD0E-9A45F132B872}" type="parTrans" cxnId="{1CDC9391-60E5-4FBE-9AAB-9D115609A8D9}">
      <dgm:prSet/>
      <dgm:spPr/>
      <dgm:t>
        <a:bodyPr/>
        <a:lstStyle/>
        <a:p>
          <a:endParaRPr lang="en-US"/>
        </a:p>
      </dgm:t>
    </dgm:pt>
    <dgm:pt modelId="{8A4AD0E5-2605-4EF9-AFDF-2AE303E54BCB}" type="sibTrans" cxnId="{1CDC9391-60E5-4FBE-9AAB-9D115609A8D9}">
      <dgm:prSet/>
      <dgm:spPr/>
      <dgm:t>
        <a:bodyPr/>
        <a:lstStyle/>
        <a:p>
          <a:endParaRPr lang="en-US"/>
        </a:p>
      </dgm:t>
    </dgm:pt>
    <dgm:pt modelId="{72CE24DF-084F-4419-A0E1-E3627CFCBF01}">
      <dgm:prSet/>
      <dgm:spPr/>
      <dgm:t>
        <a:bodyPr/>
        <a:lstStyle/>
        <a:p>
          <a:r>
            <a:rPr lang="en-US"/>
            <a:t>7. Fitness Tracking App</a:t>
          </a:r>
        </a:p>
      </dgm:t>
    </dgm:pt>
    <dgm:pt modelId="{09F2F429-8605-4882-84EB-B0E7AE4472CA}" type="parTrans" cxnId="{EA154753-C318-476A-AA7A-7534A93D442F}">
      <dgm:prSet/>
      <dgm:spPr/>
      <dgm:t>
        <a:bodyPr/>
        <a:lstStyle/>
        <a:p>
          <a:endParaRPr lang="en-US"/>
        </a:p>
      </dgm:t>
    </dgm:pt>
    <dgm:pt modelId="{0DA0B164-EEA5-4635-9AAD-D5353426F97A}" type="sibTrans" cxnId="{EA154753-C318-476A-AA7A-7534A93D442F}">
      <dgm:prSet/>
      <dgm:spPr/>
      <dgm:t>
        <a:bodyPr/>
        <a:lstStyle/>
        <a:p>
          <a:endParaRPr lang="en-US"/>
        </a:p>
      </dgm:t>
    </dgm:pt>
    <dgm:pt modelId="{470A7398-A513-42BE-BA54-684B9C7C764F}">
      <dgm:prSet/>
      <dgm:spPr/>
      <dgm:t>
        <a:bodyPr/>
        <a:lstStyle/>
        <a:p>
          <a:r>
            <a:rPr lang="en-US"/>
            <a:t>8. Event Ticketing System</a:t>
          </a:r>
        </a:p>
      </dgm:t>
    </dgm:pt>
    <dgm:pt modelId="{6ECE5BEB-DBA7-42AA-97DA-ECDA4AB6C402}" type="parTrans" cxnId="{B817E9DE-4DF7-4560-9981-B5F66AB5A3FD}">
      <dgm:prSet/>
      <dgm:spPr/>
      <dgm:t>
        <a:bodyPr/>
        <a:lstStyle/>
        <a:p>
          <a:endParaRPr lang="en-US"/>
        </a:p>
      </dgm:t>
    </dgm:pt>
    <dgm:pt modelId="{40152C63-D218-4F2C-A356-1D909D381489}" type="sibTrans" cxnId="{B817E9DE-4DF7-4560-9981-B5F66AB5A3FD}">
      <dgm:prSet/>
      <dgm:spPr/>
      <dgm:t>
        <a:bodyPr/>
        <a:lstStyle/>
        <a:p>
          <a:endParaRPr lang="en-US"/>
        </a:p>
      </dgm:t>
    </dgm:pt>
    <dgm:pt modelId="{13B3A958-31BB-475B-833D-5C0B2913688F}">
      <dgm:prSet/>
      <dgm:spPr/>
      <dgm:t>
        <a:bodyPr/>
        <a:lstStyle/>
        <a:p>
          <a:r>
            <a:rPr lang="en-US"/>
            <a:t>9. Travel Booking System</a:t>
          </a:r>
        </a:p>
      </dgm:t>
    </dgm:pt>
    <dgm:pt modelId="{7CC92C6E-9D73-47D6-B4BE-6BD6617BB1F3}" type="parTrans" cxnId="{4D779D7F-141B-46D3-93B4-4A96A45EA31B}">
      <dgm:prSet/>
      <dgm:spPr/>
      <dgm:t>
        <a:bodyPr/>
        <a:lstStyle/>
        <a:p>
          <a:endParaRPr lang="en-US"/>
        </a:p>
      </dgm:t>
    </dgm:pt>
    <dgm:pt modelId="{63F0A06B-E436-4C1A-A1C9-F3964CC8AF5C}" type="sibTrans" cxnId="{4D779D7F-141B-46D3-93B4-4A96A45EA31B}">
      <dgm:prSet/>
      <dgm:spPr/>
      <dgm:t>
        <a:bodyPr/>
        <a:lstStyle/>
        <a:p>
          <a:endParaRPr lang="en-US"/>
        </a:p>
      </dgm:t>
    </dgm:pt>
    <dgm:pt modelId="{EC2AF657-23A8-4A4F-AD2B-983E3885FA18}">
      <dgm:prSet/>
      <dgm:spPr/>
      <dgm:t>
        <a:bodyPr/>
        <a:lstStyle/>
        <a:p>
          <a:r>
            <a:rPr lang="en-US"/>
            <a:t>10. Healthcare Patient Management System</a:t>
          </a:r>
        </a:p>
      </dgm:t>
    </dgm:pt>
    <dgm:pt modelId="{15C9F3DC-FFAD-46B9-9E7F-04EA07FE5BDB}" type="parTrans" cxnId="{6E1BBC1C-004B-4BED-BA2F-98D61CC0DC0A}">
      <dgm:prSet/>
      <dgm:spPr/>
      <dgm:t>
        <a:bodyPr/>
        <a:lstStyle/>
        <a:p>
          <a:endParaRPr lang="en-US"/>
        </a:p>
      </dgm:t>
    </dgm:pt>
    <dgm:pt modelId="{411B5DD0-ED90-4B24-A295-36683A1F305C}" type="sibTrans" cxnId="{6E1BBC1C-004B-4BED-BA2F-98D61CC0DC0A}">
      <dgm:prSet/>
      <dgm:spPr/>
      <dgm:t>
        <a:bodyPr/>
        <a:lstStyle/>
        <a:p>
          <a:endParaRPr lang="en-US"/>
        </a:p>
      </dgm:t>
    </dgm:pt>
    <dgm:pt modelId="{85981E06-7BCF-4F20-84FC-7A46D305FAD8}">
      <dgm:prSet/>
      <dgm:spPr/>
      <dgm:t>
        <a:bodyPr/>
        <a:lstStyle/>
        <a:p>
          <a:r>
            <a:rPr lang="en-US"/>
            <a:t>11. Serverless Video Sharing Platform</a:t>
          </a:r>
        </a:p>
      </dgm:t>
    </dgm:pt>
    <dgm:pt modelId="{E105099F-D418-4AB9-BCFB-34F443BD5BC2}" type="parTrans" cxnId="{006C2246-B65C-47D7-B99A-E41091A29368}">
      <dgm:prSet/>
      <dgm:spPr/>
      <dgm:t>
        <a:bodyPr/>
        <a:lstStyle/>
        <a:p>
          <a:endParaRPr lang="en-US"/>
        </a:p>
      </dgm:t>
    </dgm:pt>
    <dgm:pt modelId="{F00B3099-07C2-4BDA-B536-4092A70A8142}" type="sibTrans" cxnId="{006C2246-B65C-47D7-B99A-E41091A29368}">
      <dgm:prSet/>
      <dgm:spPr/>
      <dgm:t>
        <a:bodyPr/>
        <a:lstStyle/>
        <a:p>
          <a:endParaRPr lang="en-US"/>
        </a:p>
      </dgm:t>
    </dgm:pt>
    <dgm:pt modelId="{93F149D1-1CBC-48CA-9823-DE2320ABE2B6}">
      <dgm:prSet/>
      <dgm:spPr/>
      <dgm:t>
        <a:bodyPr/>
        <a:lstStyle/>
        <a:p>
          <a:r>
            <a:rPr lang="en-US"/>
            <a:t>12. Personal Finance Tracker</a:t>
          </a:r>
        </a:p>
      </dgm:t>
    </dgm:pt>
    <dgm:pt modelId="{C72BB2F2-3639-41E8-89C8-2444D331F5BF}" type="parTrans" cxnId="{3B0B04DF-5564-4620-931C-4C92A0724F9E}">
      <dgm:prSet/>
      <dgm:spPr/>
      <dgm:t>
        <a:bodyPr/>
        <a:lstStyle/>
        <a:p>
          <a:endParaRPr lang="en-US"/>
        </a:p>
      </dgm:t>
    </dgm:pt>
    <dgm:pt modelId="{8BBF9DD7-7074-4F94-B2CF-71DFEFC1D700}" type="sibTrans" cxnId="{3B0B04DF-5564-4620-931C-4C92A0724F9E}">
      <dgm:prSet/>
      <dgm:spPr/>
      <dgm:t>
        <a:bodyPr/>
        <a:lstStyle/>
        <a:p>
          <a:endParaRPr lang="en-US"/>
        </a:p>
      </dgm:t>
    </dgm:pt>
    <dgm:pt modelId="{F72B1D48-243E-4985-B742-0F0DF73F9815}">
      <dgm:prSet/>
      <dgm:spPr/>
      <dgm:t>
        <a:bodyPr/>
        <a:lstStyle/>
        <a:p>
          <a:r>
            <a:rPr lang="en-US"/>
            <a:t>13. Serverless Polling and Voting System</a:t>
          </a:r>
        </a:p>
      </dgm:t>
    </dgm:pt>
    <dgm:pt modelId="{6BDCF69F-EBEA-4FD7-9641-68C8F96830D4}" type="parTrans" cxnId="{A920882D-DCC0-4FF4-918A-410CD9BBF984}">
      <dgm:prSet/>
      <dgm:spPr/>
      <dgm:t>
        <a:bodyPr/>
        <a:lstStyle/>
        <a:p>
          <a:endParaRPr lang="en-US"/>
        </a:p>
      </dgm:t>
    </dgm:pt>
    <dgm:pt modelId="{C22B62D9-3F51-47A0-BF40-73CC6D32C0EA}" type="sibTrans" cxnId="{A920882D-DCC0-4FF4-918A-410CD9BBF984}">
      <dgm:prSet/>
      <dgm:spPr/>
      <dgm:t>
        <a:bodyPr/>
        <a:lstStyle/>
        <a:p>
          <a:endParaRPr lang="en-US"/>
        </a:p>
      </dgm:t>
    </dgm:pt>
    <dgm:pt modelId="{369D7497-8D00-4CE7-917A-4F65624240D3}">
      <dgm:prSet/>
      <dgm:spPr/>
      <dgm:t>
        <a:bodyPr/>
        <a:lstStyle/>
        <a:p>
          <a:r>
            <a:rPr lang="en-US"/>
            <a:t>14. Real-Time Weather Forecasting Dashboard</a:t>
          </a:r>
        </a:p>
      </dgm:t>
    </dgm:pt>
    <dgm:pt modelId="{F3B900F2-4116-442A-8A3D-CB6E8D54F19A}" type="parTrans" cxnId="{CFD92931-873C-4455-A2B7-734BAAD948CA}">
      <dgm:prSet/>
      <dgm:spPr/>
      <dgm:t>
        <a:bodyPr/>
        <a:lstStyle/>
        <a:p>
          <a:endParaRPr lang="en-US"/>
        </a:p>
      </dgm:t>
    </dgm:pt>
    <dgm:pt modelId="{4C824BA6-5B55-428D-B317-071AAC04AE81}" type="sibTrans" cxnId="{CFD92931-873C-4455-A2B7-734BAAD948CA}">
      <dgm:prSet/>
      <dgm:spPr/>
      <dgm:t>
        <a:bodyPr/>
        <a:lstStyle/>
        <a:p>
          <a:endParaRPr lang="en-US"/>
        </a:p>
      </dgm:t>
    </dgm:pt>
    <dgm:pt modelId="{E6D71BEA-3A89-44FC-8BDE-3093C0969EF5}">
      <dgm:prSet/>
      <dgm:spPr/>
      <dgm:t>
        <a:bodyPr/>
        <a:lstStyle/>
        <a:p>
          <a:r>
            <a:rPr lang="en-US"/>
            <a:t>15. Employee Timesheet Management System</a:t>
          </a:r>
        </a:p>
      </dgm:t>
    </dgm:pt>
    <dgm:pt modelId="{EB55185C-6B8F-407D-8DD4-C9D16614E8CC}" type="parTrans" cxnId="{F0E97905-E591-41CE-9C91-6BBABF6EFE84}">
      <dgm:prSet/>
      <dgm:spPr/>
      <dgm:t>
        <a:bodyPr/>
        <a:lstStyle/>
        <a:p>
          <a:endParaRPr lang="en-US"/>
        </a:p>
      </dgm:t>
    </dgm:pt>
    <dgm:pt modelId="{B54B142C-C337-4EEF-8B28-68972951EB17}" type="sibTrans" cxnId="{F0E97905-E591-41CE-9C91-6BBABF6EFE84}">
      <dgm:prSet/>
      <dgm:spPr/>
      <dgm:t>
        <a:bodyPr/>
        <a:lstStyle/>
        <a:p>
          <a:endParaRPr lang="en-US"/>
        </a:p>
      </dgm:t>
    </dgm:pt>
    <dgm:pt modelId="{58D5E596-1851-46B8-ACE8-A146B7FE537D}" type="pres">
      <dgm:prSet presAssocID="{1CE259EC-BA6E-4BAE-9947-D4838BEF2DB3}" presName="diagram" presStyleCnt="0">
        <dgm:presLayoutVars>
          <dgm:dir/>
          <dgm:resizeHandles val="exact"/>
        </dgm:presLayoutVars>
      </dgm:prSet>
      <dgm:spPr/>
    </dgm:pt>
    <dgm:pt modelId="{A2BD0884-FC4E-403C-BC9C-E665E59E1EC3}" type="pres">
      <dgm:prSet presAssocID="{B1F1F1C9-D2A7-4047-97B7-4BCCF54431FB}" presName="node" presStyleLbl="node1" presStyleIdx="0" presStyleCnt="15">
        <dgm:presLayoutVars>
          <dgm:bulletEnabled val="1"/>
        </dgm:presLayoutVars>
      </dgm:prSet>
      <dgm:spPr/>
    </dgm:pt>
    <dgm:pt modelId="{F8130A24-04FB-4D63-A9EB-22BB7C32AA8E}" type="pres">
      <dgm:prSet presAssocID="{C7C563BE-DECA-4671-93D1-255CD359CCAF}" presName="sibTrans" presStyleCnt="0"/>
      <dgm:spPr/>
    </dgm:pt>
    <dgm:pt modelId="{31B1803C-D4D1-448D-9666-BE4A8DE27569}" type="pres">
      <dgm:prSet presAssocID="{CE3386FF-97DE-43E4-8B18-FF2CC289A329}" presName="node" presStyleLbl="node1" presStyleIdx="1" presStyleCnt="15">
        <dgm:presLayoutVars>
          <dgm:bulletEnabled val="1"/>
        </dgm:presLayoutVars>
      </dgm:prSet>
      <dgm:spPr/>
    </dgm:pt>
    <dgm:pt modelId="{2950B71E-153B-4D03-BE1D-F9C0FF048687}" type="pres">
      <dgm:prSet presAssocID="{F4F7612C-D925-41A9-9DE1-C58015FEA644}" presName="sibTrans" presStyleCnt="0"/>
      <dgm:spPr/>
    </dgm:pt>
    <dgm:pt modelId="{A5A1F963-B45C-4B3B-9FA9-5EA59D0F8938}" type="pres">
      <dgm:prSet presAssocID="{3C6E36CB-7AEA-40DD-9E18-09CBB49D7F27}" presName="node" presStyleLbl="node1" presStyleIdx="2" presStyleCnt="15">
        <dgm:presLayoutVars>
          <dgm:bulletEnabled val="1"/>
        </dgm:presLayoutVars>
      </dgm:prSet>
      <dgm:spPr/>
    </dgm:pt>
    <dgm:pt modelId="{2030FED3-B6EA-451D-B18B-DBAD7277B006}" type="pres">
      <dgm:prSet presAssocID="{AF3413A3-829D-47CE-B695-F8224E16FD52}" presName="sibTrans" presStyleCnt="0"/>
      <dgm:spPr/>
    </dgm:pt>
    <dgm:pt modelId="{BC0DB604-2B85-41D6-9525-3CDFE4E5F8D0}" type="pres">
      <dgm:prSet presAssocID="{AECC3F85-4891-4587-9F11-D726D4C3D9D3}" presName="node" presStyleLbl="node1" presStyleIdx="3" presStyleCnt="15">
        <dgm:presLayoutVars>
          <dgm:bulletEnabled val="1"/>
        </dgm:presLayoutVars>
      </dgm:prSet>
      <dgm:spPr/>
    </dgm:pt>
    <dgm:pt modelId="{0CE66377-1268-4F17-A7A5-E1E211536FC9}" type="pres">
      <dgm:prSet presAssocID="{68F477A2-C1D5-4E08-9881-22060B7817D7}" presName="sibTrans" presStyleCnt="0"/>
      <dgm:spPr/>
    </dgm:pt>
    <dgm:pt modelId="{8EE68258-4078-429C-A8F9-2122873B428B}" type="pres">
      <dgm:prSet presAssocID="{6F7B2D19-7B9B-4416-9F48-FCD80C9B44FA}" presName="node" presStyleLbl="node1" presStyleIdx="4" presStyleCnt="15">
        <dgm:presLayoutVars>
          <dgm:bulletEnabled val="1"/>
        </dgm:presLayoutVars>
      </dgm:prSet>
      <dgm:spPr/>
    </dgm:pt>
    <dgm:pt modelId="{F2263C5A-BD2D-432C-A7F8-F33824072843}" type="pres">
      <dgm:prSet presAssocID="{128A55B8-4FC0-46E2-98E1-9D7407A9B348}" presName="sibTrans" presStyleCnt="0"/>
      <dgm:spPr/>
    </dgm:pt>
    <dgm:pt modelId="{EE80D888-3445-43ED-A523-AC22629FE143}" type="pres">
      <dgm:prSet presAssocID="{4BC05BD7-BB68-439F-8DE3-1461D645A2C7}" presName="node" presStyleLbl="node1" presStyleIdx="5" presStyleCnt="15">
        <dgm:presLayoutVars>
          <dgm:bulletEnabled val="1"/>
        </dgm:presLayoutVars>
      </dgm:prSet>
      <dgm:spPr/>
    </dgm:pt>
    <dgm:pt modelId="{650EF116-8681-438F-B314-2F0D358530C3}" type="pres">
      <dgm:prSet presAssocID="{8A4AD0E5-2605-4EF9-AFDF-2AE303E54BCB}" presName="sibTrans" presStyleCnt="0"/>
      <dgm:spPr/>
    </dgm:pt>
    <dgm:pt modelId="{2D689383-27EE-4DC6-966E-41B976082AAE}" type="pres">
      <dgm:prSet presAssocID="{72CE24DF-084F-4419-A0E1-E3627CFCBF01}" presName="node" presStyleLbl="node1" presStyleIdx="6" presStyleCnt="15">
        <dgm:presLayoutVars>
          <dgm:bulletEnabled val="1"/>
        </dgm:presLayoutVars>
      </dgm:prSet>
      <dgm:spPr/>
    </dgm:pt>
    <dgm:pt modelId="{A5D7664C-C6D8-4316-BB5B-4DEF8855CE71}" type="pres">
      <dgm:prSet presAssocID="{0DA0B164-EEA5-4635-9AAD-D5353426F97A}" presName="sibTrans" presStyleCnt="0"/>
      <dgm:spPr/>
    </dgm:pt>
    <dgm:pt modelId="{2F06231F-34C2-4979-BB53-F829E601BF3C}" type="pres">
      <dgm:prSet presAssocID="{470A7398-A513-42BE-BA54-684B9C7C764F}" presName="node" presStyleLbl="node1" presStyleIdx="7" presStyleCnt="15">
        <dgm:presLayoutVars>
          <dgm:bulletEnabled val="1"/>
        </dgm:presLayoutVars>
      </dgm:prSet>
      <dgm:spPr/>
    </dgm:pt>
    <dgm:pt modelId="{16B93214-3628-4C99-8192-FE46D1E63BF0}" type="pres">
      <dgm:prSet presAssocID="{40152C63-D218-4F2C-A356-1D909D381489}" presName="sibTrans" presStyleCnt="0"/>
      <dgm:spPr/>
    </dgm:pt>
    <dgm:pt modelId="{E8CA18DA-4A7C-4E3E-AD8C-188C57EA1137}" type="pres">
      <dgm:prSet presAssocID="{13B3A958-31BB-475B-833D-5C0B2913688F}" presName="node" presStyleLbl="node1" presStyleIdx="8" presStyleCnt="15">
        <dgm:presLayoutVars>
          <dgm:bulletEnabled val="1"/>
        </dgm:presLayoutVars>
      </dgm:prSet>
      <dgm:spPr/>
    </dgm:pt>
    <dgm:pt modelId="{850FA1CC-AE08-431E-AD14-2DBAFE644367}" type="pres">
      <dgm:prSet presAssocID="{63F0A06B-E436-4C1A-A1C9-F3964CC8AF5C}" presName="sibTrans" presStyleCnt="0"/>
      <dgm:spPr/>
    </dgm:pt>
    <dgm:pt modelId="{9DE8C97A-C804-4C0E-949E-AE8DE44BFE6F}" type="pres">
      <dgm:prSet presAssocID="{EC2AF657-23A8-4A4F-AD2B-983E3885FA18}" presName="node" presStyleLbl="node1" presStyleIdx="9" presStyleCnt="15">
        <dgm:presLayoutVars>
          <dgm:bulletEnabled val="1"/>
        </dgm:presLayoutVars>
      </dgm:prSet>
      <dgm:spPr/>
    </dgm:pt>
    <dgm:pt modelId="{FEAB8027-440A-47CD-B1F0-9D1F09A157F3}" type="pres">
      <dgm:prSet presAssocID="{411B5DD0-ED90-4B24-A295-36683A1F305C}" presName="sibTrans" presStyleCnt="0"/>
      <dgm:spPr/>
    </dgm:pt>
    <dgm:pt modelId="{226D0197-C61C-4ADD-86AC-01F16FE47983}" type="pres">
      <dgm:prSet presAssocID="{85981E06-7BCF-4F20-84FC-7A46D305FAD8}" presName="node" presStyleLbl="node1" presStyleIdx="10" presStyleCnt="15">
        <dgm:presLayoutVars>
          <dgm:bulletEnabled val="1"/>
        </dgm:presLayoutVars>
      </dgm:prSet>
      <dgm:spPr/>
    </dgm:pt>
    <dgm:pt modelId="{A474AC1E-EC59-4ACB-B01D-10F86512A0EE}" type="pres">
      <dgm:prSet presAssocID="{F00B3099-07C2-4BDA-B536-4092A70A8142}" presName="sibTrans" presStyleCnt="0"/>
      <dgm:spPr/>
    </dgm:pt>
    <dgm:pt modelId="{D5062526-B64B-4EA1-A226-E9FC48275C26}" type="pres">
      <dgm:prSet presAssocID="{93F149D1-1CBC-48CA-9823-DE2320ABE2B6}" presName="node" presStyleLbl="node1" presStyleIdx="11" presStyleCnt="15">
        <dgm:presLayoutVars>
          <dgm:bulletEnabled val="1"/>
        </dgm:presLayoutVars>
      </dgm:prSet>
      <dgm:spPr/>
    </dgm:pt>
    <dgm:pt modelId="{C58E557E-0C66-4C6B-A572-CC74DCA4DAAC}" type="pres">
      <dgm:prSet presAssocID="{8BBF9DD7-7074-4F94-B2CF-71DFEFC1D700}" presName="sibTrans" presStyleCnt="0"/>
      <dgm:spPr/>
    </dgm:pt>
    <dgm:pt modelId="{6BB64648-5EDB-4360-8FD1-4604260B50AF}" type="pres">
      <dgm:prSet presAssocID="{F72B1D48-243E-4985-B742-0F0DF73F9815}" presName="node" presStyleLbl="node1" presStyleIdx="12" presStyleCnt="15">
        <dgm:presLayoutVars>
          <dgm:bulletEnabled val="1"/>
        </dgm:presLayoutVars>
      </dgm:prSet>
      <dgm:spPr/>
    </dgm:pt>
    <dgm:pt modelId="{8355AC75-D7EB-4E15-A570-46C2EF909E0C}" type="pres">
      <dgm:prSet presAssocID="{C22B62D9-3F51-47A0-BF40-73CC6D32C0EA}" presName="sibTrans" presStyleCnt="0"/>
      <dgm:spPr/>
    </dgm:pt>
    <dgm:pt modelId="{18F4D35B-F178-4FA3-B5F5-684EA7BC0E5B}" type="pres">
      <dgm:prSet presAssocID="{369D7497-8D00-4CE7-917A-4F65624240D3}" presName="node" presStyleLbl="node1" presStyleIdx="13" presStyleCnt="15">
        <dgm:presLayoutVars>
          <dgm:bulletEnabled val="1"/>
        </dgm:presLayoutVars>
      </dgm:prSet>
      <dgm:spPr/>
    </dgm:pt>
    <dgm:pt modelId="{0DEE4EE9-E68F-40C5-9076-28A8296B1095}" type="pres">
      <dgm:prSet presAssocID="{4C824BA6-5B55-428D-B317-071AAC04AE81}" presName="sibTrans" presStyleCnt="0"/>
      <dgm:spPr/>
    </dgm:pt>
    <dgm:pt modelId="{9655DFE4-69DD-4823-AC48-9B89DCC996E7}" type="pres">
      <dgm:prSet presAssocID="{E6D71BEA-3A89-44FC-8BDE-3093C0969EF5}" presName="node" presStyleLbl="node1" presStyleIdx="14" presStyleCnt="15">
        <dgm:presLayoutVars>
          <dgm:bulletEnabled val="1"/>
        </dgm:presLayoutVars>
      </dgm:prSet>
      <dgm:spPr/>
    </dgm:pt>
  </dgm:ptLst>
  <dgm:cxnLst>
    <dgm:cxn modelId="{545EB402-A6F1-4DA6-A986-8DBC7FD1A6B1}" srcId="{1CE259EC-BA6E-4BAE-9947-D4838BEF2DB3}" destId="{3C6E36CB-7AEA-40DD-9E18-09CBB49D7F27}" srcOrd="2" destOrd="0" parTransId="{26AD7020-75FA-40D0-83B4-7D21DAFAE682}" sibTransId="{AF3413A3-829D-47CE-B695-F8224E16FD52}"/>
    <dgm:cxn modelId="{F0E97905-E591-41CE-9C91-6BBABF6EFE84}" srcId="{1CE259EC-BA6E-4BAE-9947-D4838BEF2DB3}" destId="{E6D71BEA-3A89-44FC-8BDE-3093C0969EF5}" srcOrd="14" destOrd="0" parTransId="{EB55185C-6B8F-407D-8DD4-C9D16614E8CC}" sibTransId="{B54B142C-C337-4EEF-8B28-68972951EB17}"/>
    <dgm:cxn modelId="{1BA6BF06-11A6-430C-9B80-F997DD8A9D42}" type="presOf" srcId="{1CE259EC-BA6E-4BAE-9947-D4838BEF2DB3}" destId="{58D5E596-1851-46B8-ACE8-A146B7FE537D}" srcOrd="0" destOrd="0" presId="urn:microsoft.com/office/officeart/2005/8/layout/default"/>
    <dgm:cxn modelId="{A475AF15-5A6C-4FA6-AD1F-3D20F5698C27}" type="presOf" srcId="{4BC05BD7-BB68-439F-8DE3-1461D645A2C7}" destId="{EE80D888-3445-43ED-A523-AC22629FE143}" srcOrd="0" destOrd="0" presId="urn:microsoft.com/office/officeart/2005/8/layout/default"/>
    <dgm:cxn modelId="{6E1BBC1C-004B-4BED-BA2F-98D61CC0DC0A}" srcId="{1CE259EC-BA6E-4BAE-9947-D4838BEF2DB3}" destId="{EC2AF657-23A8-4A4F-AD2B-983E3885FA18}" srcOrd="9" destOrd="0" parTransId="{15C9F3DC-FFAD-46B9-9E7F-04EA07FE5BDB}" sibTransId="{411B5DD0-ED90-4B24-A295-36683A1F305C}"/>
    <dgm:cxn modelId="{F7335A1E-7C86-4564-94AF-AF8F8BC0E891}" srcId="{1CE259EC-BA6E-4BAE-9947-D4838BEF2DB3}" destId="{B1F1F1C9-D2A7-4047-97B7-4BCCF54431FB}" srcOrd="0" destOrd="0" parTransId="{81A98FE2-3E11-4C5F-8C04-14715F517544}" sibTransId="{C7C563BE-DECA-4671-93D1-255CD359CCAF}"/>
    <dgm:cxn modelId="{C3807820-48FB-4562-AA59-4B428811EF98}" type="presOf" srcId="{72CE24DF-084F-4419-A0E1-E3627CFCBF01}" destId="{2D689383-27EE-4DC6-966E-41B976082AAE}" srcOrd="0" destOrd="0" presId="urn:microsoft.com/office/officeart/2005/8/layout/default"/>
    <dgm:cxn modelId="{E57AF427-439D-4EA0-B091-4822DE8E8DEC}" type="presOf" srcId="{B1F1F1C9-D2A7-4047-97B7-4BCCF54431FB}" destId="{A2BD0884-FC4E-403C-BC9C-E665E59E1EC3}" srcOrd="0" destOrd="0" presId="urn:microsoft.com/office/officeart/2005/8/layout/default"/>
    <dgm:cxn modelId="{A920882D-DCC0-4FF4-918A-410CD9BBF984}" srcId="{1CE259EC-BA6E-4BAE-9947-D4838BEF2DB3}" destId="{F72B1D48-243E-4985-B742-0F0DF73F9815}" srcOrd="12" destOrd="0" parTransId="{6BDCF69F-EBEA-4FD7-9641-68C8F96830D4}" sibTransId="{C22B62D9-3F51-47A0-BF40-73CC6D32C0EA}"/>
    <dgm:cxn modelId="{CFD92931-873C-4455-A2B7-734BAAD948CA}" srcId="{1CE259EC-BA6E-4BAE-9947-D4838BEF2DB3}" destId="{369D7497-8D00-4CE7-917A-4F65624240D3}" srcOrd="13" destOrd="0" parTransId="{F3B900F2-4116-442A-8A3D-CB6E8D54F19A}" sibTransId="{4C824BA6-5B55-428D-B317-071AAC04AE81}"/>
    <dgm:cxn modelId="{82F8AE34-99E2-4660-B320-78344791FA04}" srcId="{1CE259EC-BA6E-4BAE-9947-D4838BEF2DB3}" destId="{CE3386FF-97DE-43E4-8B18-FF2CC289A329}" srcOrd="1" destOrd="0" parTransId="{28E2A9E0-6701-4A88-A787-68A9D25EA977}" sibTransId="{F4F7612C-D925-41A9-9DE1-C58015FEA644}"/>
    <dgm:cxn modelId="{FF94C136-40AD-4D82-918D-06E4B01CAFFF}" type="presOf" srcId="{3C6E36CB-7AEA-40DD-9E18-09CBB49D7F27}" destId="{A5A1F963-B45C-4B3B-9FA9-5EA59D0F8938}" srcOrd="0" destOrd="0" presId="urn:microsoft.com/office/officeart/2005/8/layout/default"/>
    <dgm:cxn modelId="{D90EBE37-85B4-43DC-BFA9-93AC65AD3E0D}" type="presOf" srcId="{AECC3F85-4891-4587-9F11-D726D4C3D9D3}" destId="{BC0DB604-2B85-41D6-9525-3CDFE4E5F8D0}" srcOrd="0" destOrd="0" presId="urn:microsoft.com/office/officeart/2005/8/layout/default"/>
    <dgm:cxn modelId="{272B105E-1BD3-4755-AEEE-23B240E978CC}" type="presOf" srcId="{369D7497-8D00-4CE7-917A-4F65624240D3}" destId="{18F4D35B-F178-4FA3-B5F5-684EA7BC0E5B}" srcOrd="0" destOrd="0" presId="urn:microsoft.com/office/officeart/2005/8/layout/default"/>
    <dgm:cxn modelId="{006C2246-B65C-47D7-B99A-E41091A29368}" srcId="{1CE259EC-BA6E-4BAE-9947-D4838BEF2DB3}" destId="{85981E06-7BCF-4F20-84FC-7A46D305FAD8}" srcOrd="10" destOrd="0" parTransId="{E105099F-D418-4AB9-BCFB-34F443BD5BC2}" sibTransId="{F00B3099-07C2-4BDA-B536-4092A70A8142}"/>
    <dgm:cxn modelId="{A368496E-C81F-4E93-B867-8EEE9093B5C6}" type="presOf" srcId="{EC2AF657-23A8-4A4F-AD2B-983E3885FA18}" destId="{9DE8C97A-C804-4C0E-949E-AE8DE44BFE6F}" srcOrd="0" destOrd="0" presId="urn:microsoft.com/office/officeart/2005/8/layout/default"/>
    <dgm:cxn modelId="{EA154753-C318-476A-AA7A-7534A93D442F}" srcId="{1CE259EC-BA6E-4BAE-9947-D4838BEF2DB3}" destId="{72CE24DF-084F-4419-A0E1-E3627CFCBF01}" srcOrd="6" destOrd="0" parTransId="{09F2F429-8605-4882-84EB-B0E7AE4472CA}" sibTransId="{0DA0B164-EEA5-4635-9AAD-D5353426F97A}"/>
    <dgm:cxn modelId="{0E4AFD73-2F3C-4330-832E-38DC09B878F8}" type="presOf" srcId="{13B3A958-31BB-475B-833D-5C0B2913688F}" destId="{E8CA18DA-4A7C-4E3E-AD8C-188C57EA1137}" srcOrd="0" destOrd="0" presId="urn:microsoft.com/office/officeart/2005/8/layout/default"/>
    <dgm:cxn modelId="{4D779D7F-141B-46D3-93B4-4A96A45EA31B}" srcId="{1CE259EC-BA6E-4BAE-9947-D4838BEF2DB3}" destId="{13B3A958-31BB-475B-833D-5C0B2913688F}" srcOrd="8" destOrd="0" parTransId="{7CC92C6E-9D73-47D6-B4BE-6BD6617BB1F3}" sibTransId="{63F0A06B-E436-4C1A-A1C9-F3964CC8AF5C}"/>
    <dgm:cxn modelId="{740E8684-8896-41AF-BB10-0B110202066C}" type="presOf" srcId="{470A7398-A513-42BE-BA54-684B9C7C764F}" destId="{2F06231F-34C2-4979-BB53-F829E601BF3C}" srcOrd="0" destOrd="0" presId="urn:microsoft.com/office/officeart/2005/8/layout/default"/>
    <dgm:cxn modelId="{1CDC9391-60E5-4FBE-9AAB-9D115609A8D9}" srcId="{1CE259EC-BA6E-4BAE-9947-D4838BEF2DB3}" destId="{4BC05BD7-BB68-439F-8DE3-1461D645A2C7}" srcOrd="5" destOrd="0" parTransId="{214D7CD5-7021-4621-BD0E-9A45F132B872}" sibTransId="{8A4AD0E5-2605-4EF9-AFDF-2AE303E54BCB}"/>
    <dgm:cxn modelId="{84182794-AF65-4503-AD31-EAD8DFBF1C08}" type="presOf" srcId="{85981E06-7BCF-4F20-84FC-7A46D305FAD8}" destId="{226D0197-C61C-4ADD-86AC-01F16FE47983}" srcOrd="0" destOrd="0" presId="urn:microsoft.com/office/officeart/2005/8/layout/default"/>
    <dgm:cxn modelId="{25C140A3-DCC0-4777-90D8-42270D08E715}" type="presOf" srcId="{6F7B2D19-7B9B-4416-9F48-FCD80C9B44FA}" destId="{8EE68258-4078-429C-A8F9-2122873B428B}" srcOrd="0" destOrd="0" presId="urn:microsoft.com/office/officeart/2005/8/layout/default"/>
    <dgm:cxn modelId="{F6A233A5-6B26-4A48-9DB3-52D37C1D853C}" type="presOf" srcId="{E6D71BEA-3A89-44FC-8BDE-3093C0969EF5}" destId="{9655DFE4-69DD-4823-AC48-9B89DCC996E7}" srcOrd="0" destOrd="0" presId="urn:microsoft.com/office/officeart/2005/8/layout/default"/>
    <dgm:cxn modelId="{921ACAA5-297E-4F7F-91A0-F9C4D28070F5}" type="presOf" srcId="{F72B1D48-243E-4985-B742-0F0DF73F9815}" destId="{6BB64648-5EDB-4360-8FD1-4604260B50AF}" srcOrd="0" destOrd="0" presId="urn:microsoft.com/office/officeart/2005/8/layout/default"/>
    <dgm:cxn modelId="{471DA1BB-5FFF-4384-AC82-1AD017BAEB39}" type="presOf" srcId="{93F149D1-1CBC-48CA-9823-DE2320ABE2B6}" destId="{D5062526-B64B-4EA1-A226-E9FC48275C26}" srcOrd="0" destOrd="0" presId="urn:microsoft.com/office/officeart/2005/8/layout/default"/>
    <dgm:cxn modelId="{5472B9C0-C75F-452C-B040-CD7569D6642E}" srcId="{1CE259EC-BA6E-4BAE-9947-D4838BEF2DB3}" destId="{6F7B2D19-7B9B-4416-9F48-FCD80C9B44FA}" srcOrd="4" destOrd="0" parTransId="{35FA1B1F-9863-4DF8-A435-886F363DE137}" sibTransId="{128A55B8-4FC0-46E2-98E1-9D7407A9B348}"/>
    <dgm:cxn modelId="{B817E9DE-4DF7-4560-9981-B5F66AB5A3FD}" srcId="{1CE259EC-BA6E-4BAE-9947-D4838BEF2DB3}" destId="{470A7398-A513-42BE-BA54-684B9C7C764F}" srcOrd="7" destOrd="0" parTransId="{6ECE5BEB-DBA7-42AA-97DA-ECDA4AB6C402}" sibTransId="{40152C63-D218-4F2C-A356-1D909D381489}"/>
    <dgm:cxn modelId="{3B0B04DF-5564-4620-931C-4C92A0724F9E}" srcId="{1CE259EC-BA6E-4BAE-9947-D4838BEF2DB3}" destId="{93F149D1-1CBC-48CA-9823-DE2320ABE2B6}" srcOrd="11" destOrd="0" parTransId="{C72BB2F2-3639-41E8-89C8-2444D331F5BF}" sibTransId="{8BBF9DD7-7074-4F94-B2CF-71DFEFC1D700}"/>
    <dgm:cxn modelId="{B32336E5-DD95-44C9-8384-6DA818B0CFB8}" srcId="{1CE259EC-BA6E-4BAE-9947-D4838BEF2DB3}" destId="{AECC3F85-4891-4587-9F11-D726D4C3D9D3}" srcOrd="3" destOrd="0" parTransId="{7E523C86-EAE3-4207-9B9B-4BBF81CA201D}" sibTransId="{68F477A2-C1D5-4E08-9881-22060B7817D7}"/>
    <dgm:cxn modelId="{970EFCF9-EA2E-4056-BDD7-BB4EFC42930B}" type="presOf" srcId="{CE3386FF-97DE-43E4-8B18-FF2CC289A329}" destId="{31B1803C-D4D1-448D-9666-BE4A8DE27569}" srcOrd="0" destOrd="0" presId="urn:microsoft.com/office/officeart/2005/8/layout/default"/>
    <dgm:cxn modelId="{6590C347-ECA7-48B1-818F-B55A470C1D02}" type="presParOf" srcId="{58D5E596-1851-46B8-ACE8-A146B7FE537D}" destId="{A2BD0884-FC4E-403C-BC9C-E665E59E1EC3}" srcOrd="0" destOrd="0" presId="urn:microsoft.com/office/officeart/2005/8/layout/default"/>
    <dgm:cxn modelId="{0836E9B3-C188-4645-B353-21DDB1F8DEC7}" type="presParOf" srcId="{58D5E596-1851-46B8-ACE8-A146B7FE537D}" destId="{F8130A24-04FB-4D63-A9EB-22BB7C32AA8E}" srcOrd="1" destOrd="0" presId="urn:microsoft.com/office/officeart/2005/8/layout/default"/>
    <dgm:cxn modelId="{4CFD6ADD-7893-4CEE-85E8-3F8B9401C009}" type="presParOf" srcId="{58D5E596-1851-46B8-ACE8-A146B7FE537D}" destId="{31B1803C-D4D1-448D-9666-BE4A8DE27569}" srcOrd="2" destOrd="0" presId="urn:microsoft.com/office/officeart/2005/8/layout/default"/>
    <dgm:cxn modelId="{E87D7FFB-7337-456C-AF54-717CEB6B0901}" type="presParOf" srcId="{58D5E596-1851-46B8-ACE8-A146B7FE537D}" destId="{2950B71E-153B-4D03-BE1D-F9C0FF048687}" srcOrd="3" destOrd="0" presId="urn:microsoft.com/office/officeart/2005/8/layout/default"/>
    <dgm:cxn modelId="{7D7842FD-4A3A-4C9A-A307-D227F2FEE1D3}" type="presParOf" srcId="{58D5E596-1851-46B8-ACE8-A146B7FE537D}" destId="{A5A1F963-B45C-4B3B-9FA9-5EA59D0F8938}" srcOrd="4" destOrd="0" presId="urn:microsoft.com/office/officeart/2005/8/layout/default"/>
    <dgm:cxn modelId="{0BF5352B-9640-429E-97F7-5320E7ACCA0A}" type="presParOf" srcId="{58D5E596-1851-46B8-ACE8-A146B7FE537D}" destId="{2030FED3-B6EA-451D-B18B-DBAD7277B006}" srcOrd="5" destOrd="0" presId="urn:microsoft.com/office/officeart/2005/8/layout/default"/>
    <dgm:cxn modelId="{71656D27-9AFC-418A-B0B9-5C8C43D8E456}" type="presParOf" srcId="{58D5E596-1851-46B8-ACE8-A146B7FE537D}" destId="{BC0DB604-2B85-41D6-9525-3CDFE4E5F8D0}" srcOrd="6" destOrd="0" presId="urn:microsoft.com/office/officeart/2005/8/layout/default"/>
    <dgm:cxn modelId="{E4689924-E0AC-475D-9781-2C6B8CFFCF97}" type="presParOf" srcId="{58D5E596-1851-46B8-ACE8-A146B7FE537D}" destId="{0CE66377-1268-4F17-A7A5-E1E211536FC9}" srcOrd="7" destOrd="0" presId="urn:microsoft.com/office/officeart/2005/8/layout/default"/>
    <dgm:cxn modelId="{0F2F54C2-DB5F-4A5A-A14C-36AEE9A54838}" type="presParOf" srcId="{58D5E596-1851-46B8-ACE8-A146B7FE537D}" destId="{8EE68258-4078-429C-A8F9-2122873B428B}" srcOrd="8" destOrd="0" presId="urn:microsoft.com/office/officeart/2005/8/layout/default"/>
    <dgm:cxn modelId="{0304A302-283A-4CD5-916B-E47F63E4A4EB}" type="presParOf" srcId="{58D5E596-1851-46B8-ACE8-A146B7FE537D}" destId="{F2263C5A-BD2D-432C-A7F8-F33824072843}" srcOrd="9" destOrd="0" presId="urn:microsoft.com/office/officeart/2005/8/layout/default"/>
    <dgm:cxn modelId="{4AD1AAE0-DA1D-4DC6-BB70-0486AA309897}" type="presParOf" srcId="{58D5E596-1851-46B8-ACE8-A146B7FE537D}" destId="{EE80D888-3445-43ED-A523-AC22629FE143}" srcOrd="10" destOrd="0" presId="urn:microsoft.com/office/officeart/2005/8/layout/default"/>
    <dgm:cxn modelId="{E214763F-F9FF-422E-89CB-0C7DF49CAAA9}" type="presParOf" srcId="{58D5E596-1851-46B8-ACE8-A146B7FE537D}" destId="{650EF116-8681-438F-B314-2F0D358530C3}" srcOrd="11" destOrd="0" presId="urn:microsoft.com/office/officeart/2005/8/layout/default"/>
    <dgm:cxn modelId="{E90621D0-7497-4301-8C0C-C2CF0F497A24}" type="presParOf" srcId="{58D5E596-1851-46B8-ACE8-A146B7FE537D}" destId="{2D689383-27EE-4DC6-966E-41B976082AAE}" srcOrd="12" destOrd="0" presId="urn:microsoft.com/office/officeart/2005/8/layout/default"/>
    <dgm:cxn modelId="{E75080D2-9B12-4CC7-9A6E-37575D4D6DEF}" type="presParOf" srcId="{58D5E596-1851-46B8-ACE8-A146B7FE537D}" destId="{A5D7664C-C6D8-4316-BB5B-4DEF8855CE71}" srcOrd="13" destOrd="0" presId="urn:microsoft.com/office/officeart/2005/8/layout/default"/>
    <dgm:cxn modelId="{DB76C5C8-FC19-49F9-96C3-620722EF45B9}" type="presParOf" srcId="{58D5E596-1851-46B8-ACE8-A146B7FE537D}" destId="{2F06231F-34C2-4979-BB53-F829E601BF3C}" srcOrd="14" destOrd="0" presId="urn:microsoft.com/office/officeart/2005/8/layout/default"/>
    <dgm:cxn modelId="{E0EDBBCF-78FC-4D4B-B2A8-4E47FCFE0AEA}" type="presParOf" srcId="{58D5E596-1851-46B8-ACE8-A146B7FE537D}" destId="{16B93214-3628-4C99-8192-FE46D1E63BF0}" srcOrd="15" destOrd="0" presId="urn:microsoft.com/office/officeart/2005/8/layout/default"/>
    <dgm:cxn modelId="{2DB26485-EFEF-4E59-8FC0-73FE169B2940}" type="presParOf" srcId="{58D5E596-1851-46B8-ACE8-A146B7FE537D}" destId="{E8CA18DA-4A7C-4E3E-AD8C-188C57EA1137}" srcOrd="16" destOrd="0" presId="urn:microsoft.com/office/officeart/2005/8/layout/default"/>
    <dgm:cxn modelId="{3EABECC0-8486-4AE5-B2E2-334607FE041D}" type="presParOf" srcId="{58D5E596-1851-46B8-ACE8-A146B7FE537D}" destId="{850FA1CC-AE08-431E-AD14-2DBAFE644367}" srcOrd="17" destOrd="0" presId="urn:microsoft.com/office/officeart/2005/8/layout/default"/>
    <dgm:cxn modelId="{781D53DE-BAB8-4F67-9630-EAED5040D45C}" type="presParOf" srcId="{58D5E596-1851-46B8-ACE8-A146B7FE537D}" destId="{9DE8C97A-C804-4C0E-949E-AE8DE44BFE6F}" srcOrd="18" destOrd="0" presId="urn:microsoft.com/office/officeart/2005/8/layout/default"/>
    <dgm:cxn modelId="{85EC4224-A715-4768-8F61-92336B18309C}" type="presParOf" srcId="{58D5E596-1851-46B8-ACE8-A146B7FE537D}" destId="{FEAB8027-440A-47CD-B1F0-9D1F09A157F3}" srcOrd="19" destOrd="0" presId="urn:microsoft.com/office/officeart/2005/8/layout/default"/>
    <dgm:cxn modelId="{04AA5A65-664B-48E6-81A3-36BFCD4A6985}" type="presParOf" srcId="{58D5E596-1851-46B8-ACE8-A146B7FE537D}" destId="{226D0197-C61C-4ADD-86AC-01F16FE47983}" srcOrd="20" destOrd="0" presId="urn:microsoft.com/office/officeart/2005/8/layout/default"/>
    <dgm:cxn modelId="{4022F232-7AAE-4606-8513-DEFD1A3E341B}" type="presParOf" srcId="{58D5E596-1851-46B8-ACE8-A146B7FE537D}" destId="{A474AC1E-EC59-4ACB-B01D-10F86512A0EE}" srcOrd="21" destOrd="0" presId="urn:microsoft.com/office/officeart/2005/8/layout/default"/>
    <dgm:cxn modelId="{C1D0B315-6D5A-4622-A27E-75E8932A3AA0}" type="presParOf" srcId="{58D5E596-1851-46B8-ACE8-A146B7FE537D}" destId="{D5062526-B64B-4EA1-A226-E9FC48275C26}" srcOrd="22" destOrd="0" presId="urn:microsoft.com/office/officeart/2005/8/layout/default"/>
    <dgm:cxn modelId="{3E304A51-02AD-4CD3-9CAB-405C66951E09}" type="presParOf" srcId="{58D5E596-1851-46B8-ACE8-A146B7FE537D}" destId="{C58E557E-0C66-4C6B-A572-CC74DCA4DAAC}" srcOrd="23" destOrd="0" presId="urn:microsoft.com/office/officeart/2005/8/layout/default"/>
    <dgm:cxn modelId="{7850D506-BE86-469D-9902-2A435857C9FC}" type="presParOf" srcId="{58D5E596-1851-46B8-ACE8-A146B7FE537D}" destId="{6BB64648-5EDB-4360-8FD1-4604260B50AF}" srcOrd="24" destOrd="0" presId="urn:microsoft.com/office/officeart/2005/8/layout/default"/>
    <dgm:cxn modelId="{228A8210-49C6-4C69-AD5F-44956BBD0BAA}" type="presParOf" srcId="{58D5E596-1851-46B8-ACE8-A146B7FE537D}" destId="{8355AC75-D7EB-4E15-A570-46C2EF909E0C}" srcOrd="25" destOrd="0" presId="urn:microsoft.com/office/officeart/2005/8/layout/default"/>
    <dgm:cxn modelId="{44F24B18-BA47-4627-BEC9-82C26CD30EA8}" type="presParOf" srcId="{58D5E596-1851-46B8-ACE8-A146B7FE537D}" destId="{18F4D35B-F178-4FA3-B5F5-684EA7BC0E5B}" srcOrd="26" destOrd="0" presId="urn:microsoft.com/office/officeart/2005/8/layout/default"/>
    <dgm:cxn modelId="{D7FB6BD3-F9BE-4055-A671-30C93CB9B9E0}" type="presParOf" srcId="{58D5E596-1851-46B8-ACE8-A146B7FE537D}" destId="{0DEE4EE9-E68F-40C5-9076-28A8296B1095}" srcOrd="27" destOrd="0" presId="urn:microsoft.com/office/officeart/2005/8/layout/default"/>
    <dgm:cxn modelId="{0AA67DB0-1D42-432C-B381-7657BC891BEA}" type="presParOf" srcId="{58D5E596-1851-46B8-ACE8-A146B7FE537D}" destId="{9655DFE4-69DD-4823-AC48-9B89DCC996E7}" srcOrd="2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459858-C258-428D-80ED-5928BC4A36F9}">
      <dsp:nvSpPr>
        <dsp:cNvPr id="0" name=""/>
        <dsp:cNvSpPr/>
      </dsp:nvSpPr>
      <dsp:spPr>
        <a:xfrm>
          <a:off x="0" y="426315"/>
          <a:ext cx="7012370" cy="17325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44238" tIns="416560" rIns="544238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Sandeep Bhowmik. 2017. </a:t>
          </a:r>
          <a:r>
            <a:rPr lang="en-US" sz="2000" b="1" kern="1200" dirty="0"/>
            <a:t>Cloud Computing </a:t>
          </a:r>
          <a:r>
            <a:rPr lang="en-US" sz="2000" kern="1200" dirty="0"/>
            <a:t>(1st. ed.). Cambridge University Press.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Jonah Carrio Andersson. 2023. </a:t>
          </a:r>
          <a:r>
            <a:rPr lang="en-US" sz="2000" b="1" kern="1200"/>
            <a:t>Learning Microsoft Azure</a:t>
          </a:r>
          <a:r>
            <a:rPr lang="en-US" sz="2000" kern="1200"/>
            <a:t>. O'Reilly Media, Inc. ISBN 9781098113322.</a:t>
          </a:r>
        </a:p>
      </dsp:txBody>
      <dsp:txXfrm>
        <a:off x="0" y="426315"/>
        <a:ext cx="7012370" cy="1732500"/>
      </dsp:txXfrm>
    </dsp:sp>
    <dsp:sp modelId="{673FB403-7748-4B5D-B92E-6F2075C1E5AA}">
      <dsp:nvSpPr>
        <dsp:cNvPr id="0" name=""/>
        <dsp:cNvSpPr/>
      </dsp:nvSpPr>
      <dsp:spPr>
        <a:xfrm>
          <a:off x="350618" y="131115"/>
          <a:ext cx="4908659" cy="5904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5536" tIns="0" rIns="185536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kern="1200" dirty="0"/>
            <a:t>Textbooks:</a:t>
          </a:r>
        </a:p>
      </dsp:txBody>
      <dsp:txXfrm>
        <a:off x="379439" y="159936"/>
        <a:ext cx="4851017" cy="532758"/>
      </dsp:txXfrm>
    </dsp:sp>
    <dsp:sp modelId="{0809F425-BA2B-4476-AE23-56CF6B43B176}">
      <dsp:nvSpPr>
        <dsp:cNvPr id="0" name=""/>
        <dsp:cNvSpPr/>
      </dsp:nvSpPr>
      <dsp:spPr>
        <a:xfrm>
          <a:off x="0" y="2562015"/>
          <a:ext cx="7012370" cy="2016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2">
              <a:hueOff val="-1490421"/>
              <a:satOff val="-9757"/>
              <a:lumOff val="-215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44238" tIns="416560" rIns="544238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Rajkumar </a:t>
          </a:r>
          <a:r>
            <a:rPr lang="en-US" sz="2000" kern="1200" dirty="0" err="1"/>
            <a:t>Buyya</a:t>
          </a:r>
          <a:r>
            <a:rPr lang="en-US" sz="2000" kern="1200" dirty="0"/>
            <a:t> et al. 2013. </a:t>
          </a:r>
          <a:r>
            <a:rPr lang="en-US" sz="2000" b="1" kern="1200" dirty="0"/>
            <a:t>Mastering Cloud Computing - Foundations and Applications Programming</a:t>
          </a:r>
          <a:r>
            <a:rPr lang="en-US" sz="2000" kern="1200" dirty="0"/>
            <a:t>. Morgan Kaufmann Publishers Inc.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K. Chandrasekaran. 2015. </a:t>
          </a:r>
          <a:r>
            <a:rPr lang="en-US" sz="2000" b="1" kern="1200"/>
            <a:t>Essentials of Cloud Computing</a:t>
          </a:r>
          <a:r>
            <a:rPr lang="en-US" sz="2000" kern="1200"/>
            <a:t>. CRC Press.</a:t>
          </a:r>
        </a:p>
      </dsp:txBody>
      <dsp:txXfrm>
        <a:off x="0" y="2562015"/>
        <a:ext cx="7012370" cy="2016000"/>
      </dsp:txXfrm>
    </dsp:sp>
    <dsp:sp modelId="{BFB7F3E3-BB0C-4A3C-B3E2-9433D733E765}">
      <dsp:nvSpPr>
        <dsp:cNvPr id="0" name=""/>
        <dsp:cNvSpPr/>
      </dsp:nvSpPr>
      <dsp:spPr>
        <a:xfrm>
          <a:off x="350618" y="2266815"/>
          <a:ext cx="4908659" cy="590400"/>
        </a:xfrm>
        <a:prstGeom prst="roundRect">
          <a:avLst/>
        </a:prstGeom>
        <a:solidFill>
          <a:schemeClr val="accent2">
            <a:hueOff val="-1490421"/>
            <a:satOff val="-9757"/>
            <a:lumOff val="-2156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5536" tIns="0" rIns="185536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kern="1200" dirty="0"/>
            <a:t>Reference Books: </a:t>
          </a:r>
        </a:p>
      </dsp:txBody>
      <dsp:txXfrm>
        <a:off x="379439" y="2295636"/>
        <a:ext cx="4851017" cy="532758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51A584-A8D0-48DD-BB27-A63FDEF0FA6A}">
      <dsp:nvSpPr>
        <dsp:cNvPr id="0" name=""/>
        <dsp:cNvSpPr/>
      </dsp:nvSpPr>
      <dsp:spPr>
        <a:xfrm>
          <a:off x="0" y="0"/>
          <a:ext cx="11634281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092C81-8192-4DA4-94FB-C53548668783}">
      <dsp:nvSpPr>
        <dsp:cNvPr id="0" name=""/>
        <dsp:cNvSpPr/>
      </dsp:nvSpPr>
      <dsp:spPr>
        <a:xfrm>
          <a:off x="0" y="0"/>
          <a:ext cx="11634281" cy="10952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/>
            <a:t>IBM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Cloud computing is a model of computing where scalable and elastic IT-related capabilities are provided as a service to external customers using Internet technologies.</a:t>
          </a:r>
        </a:p>
      </dsp:txBody>
      <dsp:txXfrm>
        <a:off x="0" y="0"/>
        <a:ext cx="11634281" cy="1095276"/>
      </dsp:txXfrm>
    </dsp:sp>
    <dsp:sp modelId="{A5C343B3-2EC5-4774-A0C9-3700A426BC56}">
      <dsp:nvSpPr>
        <dsp:cNvPr id="0" name=""/>
        <dsp:cNvSpPr/>
      </dsp:nvSpPr>
      <dsp:spPr>
        <a:xfrm>
          <a:off x="0" y="1095276"/>
          <a:ext cx="11634281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9FFE39-D48D-49B7-913D-EFFBF23DAD83}">
      <dsp:nvSpPr>
        <dsp:cNvPr id="0" name=""/>
        <dsp:cNvSpPr/>
      </dsp:nvSpPr>
      <dsp:spPr>
        <a:xfrm>
          <a:off x="0" y="1095276"/>
          <a:ext cx="11634281" cy="10952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/>
            <a:t>Microsoft Azure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Cloud computing is the delivery of computing services—including servers, storage, databases, networking, software, and more—over the cloud (the Internet) to offer faster innovation, flexible resources, and economies of scale.</a:t>
          </a:r>
        </a:p>
      </dsp:txBody>
      <dsp:txXfrm>
        <a:off x="0" y="1095276"/>
        <a:ext cx="11634281" cy="1095276"/>
      </dsp:txXfrm>
    </dsp:sp>
    <dsp:sp modelId="{B9462304-F7F3-421D-A9E3-DFB6A5A83D43}">
      <dsp:nvSpPr>
        <dsp:cNvPr id="0" name=""/>
        <dsp:cNvSpPr/>
      </dsp:nvSpPr>
      <dsp:spPr>
        <a:xfrm>
          <a:off x="0" y="2190552"/>
          <a:ext cx="11634281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2FE0125-A4CC-4C5C-A8DC-A0539C4AB705}">
      <dsp:nvSpPr>
        <dsp:cNvPr id="0" name=""/>
        <dsp:cNvSpPr/>
      </dsp:nvSpPr>
      <dsp:spPr>
        <a:xfrm>
          <a:off x="0" y="2190552"/>
          <a:ext cx="11634281" cy="10952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/>
            <a:t>Amazon Web Services (AWS)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Cloud computing is the on-demand delivery of IT resources via the internet with pay-as-you-go pricing. Instead of buying and managing physical servers and other datacenter infrastructure, you simply pay for what you use when you use it.</a:t>
          </a:r>
        </a:p>
      </dsp:txBody>
      <dsp:txXfrm>
        <a:off x="0" y="2190552"/>
        <a:ext cx="11634281" cy="1095276"/>
      </dsp:txXfrm>
    </dsp:sp>
    <dsp:sp modelId="{A731266E-6A97-491A-A9BD-9C21D8B85D22}">
      <dsp:nvSpPr>
        <dsp:cNvPr id="0" name=""/>
        <dsp:cNvSpPr/>
      </dsp:nvSpPr>
      <dsp:spPr>
        <a:xfrm>
          <a:off x="0" y="3285828"/>
          <a:ext cx="11634281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B4E011D-5EED-4DBA-9AF4-94892FA68486}">
      <dsp:nvSpPr>
        <dsp:cNvPr id="0" name=""/>
        <dsp:cNvSpPr/>
      </dsp:nvSpPr>
      <dsp:spPr>
        <a:xfrm>
          <a:off x="0" y="3285828"/>
          <a:ext cx="11634281" cy="10952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/>
            <a:t>Google Cloud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Cloud computing refers to the delivery of computing services over the internet—everything from servers, storage, databases, networking, software, analytics, and intelligence. </a:t>
          </a:r>
        </a:p>
      </dsp:txBody>
      <dsp:txXfrm>
        <a:off x="0" y="3285828"/>
        <a:ext cx="11634281" cy="1095276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871684-1BA6-4BD2-8C3C-3F1A59BE0B33}">
      <dsp:nvSpPr>
        <dsp:cNvPr id="0" name=""/>
        <dsp:cNvSpPr/>
      </dsp:nvSpPr>
      <dsp:spPr>
        <a:xfrm>
          <a:off x="0" y="0"/>
          <a:ext cx="7012370" cy="0"/>
        </a:xfrm>
        <a:prstGeom prst="lin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3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 w="12700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F532149-0509-4593-8038-A925B0E9E2F1}">
      <dsp:nvSpPr>
        <dsp:cNvPr id="0" name=""/>
        <dsp:cNvSpPr/>
      </dsp:nvSpPr>
      <dsp:spPr>
        <a:xfrm>
          <a:off x="0" y="0"/>
          <a:ext cx="7012370" cy="11772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1" kern="1200"/>
            <a:t>High Costs:</a:t>
          </a:r>
          <a:r>
            <a:rPr lang="en-US" sz="3300" kern="1200"/>
            <a:t> Hardware, maintenance, and upgrades</a:t>
          </a:r>
        </a:p>
      </dsp:txBody>
      <dsp:txXfrm>
        <a:off x="0" y="0"/>
        <a:ext cx="7012370" cy="1177282"/>
      </dsp:txXfrm>
    </dsp:sp>
    <dsp:sp modelId="{5259B442-6F71-4A0E-B5FA-76B17DC283EE}">
      <dsp:nvSpPr>
        <dsp:cNvPr id="0" name=""/>
        <dsp:cNvSpPr/>
      </dsp:nvSpPr>
      <dsp:spPr>
        <a:xfrm>
          <a:off x="0" y="1177282"/>
          <a:ext cx="7012370" cy="0"/>
        </a:xfrm>
        <a:prstGeom prst="lin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3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 w="12700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4587667-5DC9-4AB7-96AA-7492E65606AD}">
      <dsp:nvSpPr>
        <dsp:cNvPr id="0" name=""/>
        <dsp:cNvSpPr/>
      </dsp:nvSpPr>
      <dsp:spPr>
        <a:xfrm>
          <a:off x="0" y="1177282"/>
          <a:ext cx="7012370" cy="11772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1" kern="1200"/>
            <a:t>Scalability Issues:</a:t>
          </a:r>
          <a:r>
            <a:rPr lang="en-US" sz="3300" kern="1200"/>
            <a:t> Difficulty in handling fluctuating demands</a:t>
          </a:r>
        </a:p>
      </dsp:txBody>
      <dsp:txXfrm>
        <a:off x="0" y="1177282"/>
        <a:ext cx="7012370" cy="1177282"/>
      </dsp:txXfrm>
    </dsp:sp>
    <dsp:sp modelId="{633BBEE0-E961-4C25-AC64-C3AD0FC8F873}">
      <dsp:nvSpPr>
        <dsp:cNvPr id="0" name=""/>
        <dsp:cNvSpPr/>
      </dsp:nvSpPr>
      <dsp:spPr>
        <a:xfrm>
          <a:off x="0" y="2354565"/>
          <a:ext cx="7012370" cy="0"/>
        </a:xfrm>
        <a:prstGeom prst="lin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3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 w="12700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5D7892B-7562-4C9E-A9D6-46AA2BD442DB}">
      <dsp:nvSpPr>
        <dsp:cNvPr id="0" name=""/>
        <dsp:cNvSpPr/>
      </dsp:nvSpPr>
      <dsp:spPr>
        <a:xfrm>
          <a:off x="0" y="2354565"/>
          <a:ext cx="7012370" cy="11772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1" kern="1200"/>
            <a:t>Complex Management:</a:t>
          </a:r>
          <a:r>
            <a:rPr lang="en-US" sz="3300" kern="1200"/>
            <a:t> Need for extensive IT resources</a:t>
          </a:r>
        </a:p>
      </dsp:txBody>
      <dsp:txXfrm>
        <a:off x="0" y="2354565"/>
        <a:ext cx="7012370" cy="1177282"/>
      </dsp:txXfrm>
    </dsp:sp>
    <dsp:sp modelId="{D6EC781C-39E0-4FAE-AA23-3053D98A0A5A}">
      <dsp:nvSpPr>
        <dsp:cNvPr id="0" name=""/>
        <dsp:cNvSpPr/>
      </dsp:nvSpPr>
      <dsp:spPr>
        <a:xfrm>
          <a:off x="0" y="3531848"/>
          <a:ext cx="7012370" cy="0"/>
        </a:xfrm>
        <a:prstGeom prst="lin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3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 w="12700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252098F-7BC6-4282-8359-AD72FECF2B0E}">
      <dsp:nvSpPr>
        <dsp:cNvPr id="0" name=""/>
        <dsp:cNvSpPr/>
      </dsp:nvSpPr>
      <dsp:spPr>
        <a:xfrm>
          <a:off x="0" y="3531848"/>
          <a:ext cx="7012370" cy="11772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1" kern="1200"/>
            <a:t>Limited Accessibility:</a:t>
          </a:r>
          <a:r>
            <a:rPr lang="en-US" sz="3300" kern="1200"/>
            <a:t> Physical constraints and location dependency</a:t>
          </a:r>
        </a:p>
      </dsp:txBody>
      <dsp:txXfrm>
        <a:off x="0" y="3531848"/>
        <a:ext cx="7012370" cy="1177282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D0A2ED-0D53-429C-828B-02CEF6A6B5CC}">
      <dsp:nvSpPr>
        <dsp:cNvPr id="0" name=""/>
        <dsp:cNvSpPr/>
      </dsp:nvSpPr>
      <dsp:spPr>
        <a:xfrm>
          <a:off x="53" y="5595"/>
          <a:ext cx="5154131" cy="576000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PK" sz="2000" b="1" i="0" kern="1200" baseline="0"/>
            <a:t>Two Options for Setting Up IT Infrastructure:</a:t>
          </a:r>
          <a:endParaRPr lang="en-US" sz="2000" kern="1200"/>
        </a:p>
      </dsp:txBody>
      <dsp:txXfrm>
        <a:off x="53" y="5595"/>
        <a:ext cx="5154131" cy="576000"/>
      </dsp:txXfrm>
    </dsp:sp>
    <dsp:sp modelId="{FEFB8007-FB5B-4EB9-89D7-AD15ADCA5A8F}">
      <dsp:nvSpPr>
        <dsp:cNvPr id="0" name=""/>
        <dsp:cNvSpPr/>
      </dsp:nvSpPr>
      <dsp:spPr>
        <a:xfrm>
          <a:off x="53" y="581595"/>
          <a:ext cx="5154131" cy="3227090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PK" sz="2000" b="1" i="0" kern="1200" baseline="0"/>
            <a:t>In-House Setup:</a:t>
          </a:r>
          <a:r>
            <a:rPr lang="en-PK" sz="2000" b="0" i="0" kern="1200" baseline="0"/>
            <a:t> Deploy an internal team to manage IT infrastructure.</a:t>
          </a:r>
          <a:endParaRPr lang="en-US" sz="2000" kern="1200"/>
        </a:p>
        <a:p>
          <a:pPr marL="228600" lvl="1" indent="-228600" algn="l" defTabSz="8890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PK" sz="2000" b="1" i="0" kern="1200" baseline="0"/>
            <a:t>Outsourcing:</a:t>
          </a:r>
          <a:r>
            <a:rPr lang="en-PK" sz="2000" b="0" i="0" kern="1200" baseline="0"/>
            <a:t> Transfer responsibility to a third-party provider with expertise.</a:t>
          </a:r>
          <a:endParaRPr lang="en-US" sz="2000" kern="1200"/>
        </a:p>
      </dsp:txBody>
      <dsp:txXfrm>
        <a:off x="53" y="581595"/>
        <a:ext cx="5154131" cy="3227090"/>
      </dsp:txXfrm>
    </dsp:sp>
    <dsp:sp modelId="{17554E5F-F791-43D1-A7BC-74B7F175D2E4}">
      <dsp:nvSpPr>
        <dsp:cNvPr id="0" name=""/>
        <dsp:cNvSpPr/>
      </dsp:nvSpPr>
      <dsp:spPr>
        <a:xfrm>
          <a:off x="5875764" y="5595"/>
          <a:ext cx="5154131" cy="576000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PK" sz="2000" b="1" i="0" kern="1200" baseline="0"/>
            <a:t>Concerns in Both Options:</a:t>
          </a:r>
          <a:endParaRPr lang="en-US" sz="2000" kern="1200"/>
        </a:p>
      </dsp:txBody>
      <dsp:txXfrm>
        <a:off x="5875764" y="5595"/>
        <a:ext cx="5154131" cy="576000"/>
      </dsp:txXfrm>
    </dsp:sp>
    <dsp:sp modelId="{578D5647-0536-4449-905E-70AF3C8A84F9}">
      <dsp:nvSpPr>
        <dsp:cNvPr id="0" name=""/>
        <dsp:cNvSpPr/>
      </dsp:nvSpPr>
      <dsp:spPr>
        <a:xfrm>
          <a:off x="5875764" y="581595"/>
          <a:ext cx="5154131" cy="3227090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PK" sz="2000" b="1" i="0" kern="1200" baseline="0"/>
            <a:t>Hardware Management:</a:t>
          </a:r>
          <a:r>
            <a:rPr lang="en-PK" sz="2000" b="0" i="0" kern="1200" baseline="0"/>
            <a:t> Maintenance and upgrades.</a:t>
          </a:r>
          <a:endParaRPr lang="en-US" sz="2000" kern="1200"/>
        </a:p>
        <a:p>
          <a:pPr marL="228600" lvl="1" indent="-228600" algn="l" defTabSz="8890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PK" sz="2000" b="1" i="0" kern="1200" baseline="0"/>
            <a:t>Software Installation:</a:t>
          </a:r>
          <a:r>
            <a:rPr lang="en-PK" sz="2000" b="0" i="0" kern="1200" baseline="0"/>
            <a:t> Ensuring compatibility and updates.</a:t>
          </a:r>
          <a:endParaRPr lang="en-US" sz="2000" kern="1200"/>
        </a:p>
        <a:p>
          <a:pPr marL="228600" lvl="1" indent="-228600" algn="l" defTabSz="8890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PK" sz="2000" b="1" i="0" kern="1200" baseline="0"/>
            <a:t>Application Implementation:</a:t>
          </a:r>
          <a:r>
            <a:rPr lang="en-PK" sz="2000" b="0" i="0" kern="1200" baseline="0"/>
            <a:t> Handling and integrating new applications.</a:t>
          </a:r>
          <a:endParaRPr lang="en-US" sz="2000" kern="1200"/>
        </a:p>
        <a:p>
          <a:pPr marL="228600" lvl="1" indent="-228600" algn="l" defTabSz="8890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PK" sz="2000" b="1" i="0" kern="1200" baseline="0"/>
            <a:t>Core Competency:</a:t>
          </a:r>
          <a:r>
            <a:rPr lang="en-PK" sz="2000" b="0" i="0" kern="1200" baseline="0"/>
            <a:t> These tasks may not align with the core competencies of users or organizations.</a:t>
          </a:r>
          <a:endParaRPr lang="en-US" sz="2000" kern="1200"/>
        </a:p>
      </dsp:txBody>
      <dsp:txXfrm>
        <a:off x="5875764" y="581595"/>
        <a:ext cx="5154131" cy="3227090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7EFA091-DF9E-4A81-B3A2-811E55343D08}">
      <dsp:nvSpPr>
        <dsp:cNvPr id="0" name=""/>
        <dsp:cNvSpPr/>
      </dsp:nvSpPr>
      <dsp:spPr>
        <a:xfrm>
          <a:off x="8560" y="79692"/>
          <a:ext cx="1150594" cy="115059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68A2EC8-6255-4CEF-B44C-4836DDBD9D58}">
      <dsp:nvSpPr>
        <dsp:cNvPr id="0" name=""/>
        <dsp:cNvSpPr/>
      </dsp:nvSpPr>
      <dsp:spPr>
        <a:xfrm>
          <a:off x="8560" y="1387446"/>
          <a:ext cx="3287411" cy="4931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PK" sz="1700" b="1" i="0" kern="1200" baseline="0"/>
            <a:t>IT Service Outsourcing:</a:t>
          </a:r>
          <a:endParaRPr lang="en-US" sz="1700" kern="1200"/>
        </a:p>
      </dsp:txBody>
      <dsp:txXfrm>
        <a:off x="8560" y="1387446"/>
        <a:ext cx="3287411" cy="493111"/>
      </dsp:txXfrm>
    </dsp:sp>
    <dsp:sp modelId="{17E68E16-9C6A-4331-818E-D59EDAE5227D}">
      <dsp:nvSpPr>
        <dsp:cNvPr id="0" name=""/>
        <dsp:cNvSpPr/>
      </dsp:nvSpPr>
      <dsp:spPr>
        <a:xfrm>
          <a:off x="8560" y="1953656"/>
          <a:ext cx="3287411" cy="17809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PK" sz="1300" b="1" i="0" kern="1200" baseline="0"/>
            <a:t>Popularity:</a:t>
          </a:r>
          <a:r>
            <a:rPr lang="en-PK" sz="1300" b="0" i="0" kern="1200" baseline="0"/>
            <a:t> Adopted by enterprises to manage application development and implementation.</a:t>
          </a:r>
          <a:endParaRPr lang="en-US" sz="1300" kern="1200"/>
        </a:p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PK" sz="1300" b="1" i="0" kern="1200" baseline="0"/>
            <a:t>Limitations:</a:t>
          </a:r>
          <a:r>
            <a:rPr lang="en-PK" sz="1300" b="0" i="0" kern="1200" baseline="0"/>
            <a:t> Traditional outsourcing addresses some concerns but doesn’t fully resolve all issues.</a:t>
          </a:r>
          <a:endParaRPr lang="en-US" sz="1300" kern="1200"/>
        </a:p>
      </dsp:txBody>
      <dsp:txXfrm>
        <a:off x="8560" y="1953656"/>
        <a:ext cx="3287411" cy="1780932"/>
      </dsp:txXfrm>
    </dsp:sp>
    <dsp:sp modelId="{8D4C8F66-EA79-43F3-B7EE-9EBDCFACF0F4}">
      <dsp:nvSpPr>
        <dsp:cNvPr id="0" name=""/>
        <dsp:cNvSpPr/>
      </dsp:nvSpPr>
      <dsp:spPr>
        <a:xfrm>
          <a:off x="3871269" y="79692"/>
          <a:ext cx="1150594" cy="115059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2B5EF2-F4F2-496D-8F02-BAE96A83F16F}">
      <dsp:nvSpPr>
        <dsp:cNvPr id="0" name=""/>
        <dsp:cNvSpPr/>
      </dsp:nvSpPr>
      <dsp:spPr>
        <a:xfrm>
          <a:off x="3871269" y="1387446"/>
          <a:ext cx="3287411" cy="4931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PK" sz="1700" b="1" i="0" kern="1200" baseline="0"/>
            <a:t>Challenges of Traditional Outsourcing:</a:t>
          </a:r>
          <a:endParaRPr lang="en-US" sz="1700" kern="1200"/>
        </a:p>
      </dsp:txBody>
      <dsp:txXfrm>
        <a:off x="3871269" y="1387446"/>
        <a:ext cx="3287411" cy="493111"/>
      </dsp:txXfrm>
    </dsp:sp>
    <dsp:sp modelId="{5A7AF8A1-9FBB-44AA-A1D2-80AD1E0D73A5}">
      <dsp:nvSpPr>
        <dsp:cNvPr id="0" name=""/>
        <dsp:cNvSpPr/>
      </dsp:nvSpPr>
      <dsp:spPr>
        <a:xfrm>
          <a:off x="3871269" y="1953656"/>
          <a:ext cx="3287411" cy="17809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PK" sz="1300" b="1" i="0" kern="1200" baseline="0"/>
            <a:t>Varied Requirements:</a:t>
          </a:r>
          <a:r>
            <a:rPr lang="en-PK" sz="1300" b="0" i="0" kern="1200" baseline="0"/>
            <a:t> Different levels of computing facility subscribers have diverse needs.</a:t>
          </a:r>
          <a:endParaRPr lang="en-US" sz="1300" kern="1200"/>
        </a:p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PK" sz="1300" b="1" i="0" kern="1200" baseline="0"/>
            <a:t>Complex Tasks:</a:t>
          </a:r>
          <a:r>
            <a:rPr lang="en-PK" sz="1300" b="0" i="0" kern="1200" baseline="0"/>
            <a:t> IT service organizations may have specific requirements for application development, whereas other teams (e.g., maintenance) have different needs.</a:t>
          </a:r>
          <a:endParaRPr lang="en-US" sz="1300" kern="1200"/>
        </a:p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PK" sz="1300" b="1" i="0" kern="1200" baseline="0"/>
            <a:t>Layer-Specific Issues:</a:t>
          </a:r>
          <a:r>
            <a:rPr lang="en-PK" sz="1300" b="0" i="0" kern="1200" baseline="0"/>
            <a:t> Difficulties depend on the computing layers users are working with.</a:t>
          </a:r>
          <a:endParaRPr lang="en-US" sz="1300" kern="1200"/>
        </a:p>
      </dsp:txBody>
      <dsp:txXfrm>
        <a:off x="3871269" y="1953656"/>
        <a:ext cx="3287411" cy="1780932"/>
      </dsp:txXfrm>
    </dsp:sp>
    <dsp:sp modelId="{3E61EC4D-10C5-493C-BD0D-97D4A3A28B97}">
      <dsp:nvSpPr>
        <dsp:cNvPr id="0" name=""/>
        <dsp:cNvSpPr/>
      </dsp:nvSpPr>
      <dsp:spPr>
        <a:xfrm>
          <a:off x="7733977" y="79692"/>
          <a:ext cx="1150594" cy="115059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2B0B0C-DC7A-4317-993F-1E996050D613}">
      <dsp:nvSpPr>
        <dsp:cNvPr id="0" name=""/>
        <dsp:cNvSpPr/>
      </dsp:nvSpPr>
      <dsp:spPr>
        <a:xfrm>
          <a:off x="7733977" y="1387446"/>
          <a:ext cx="3287411" cy="4931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PK" sz="1700" b="1" i="0" kern="1200" baseline="0"/>
            <a:t>Potential Solution:</a:t>
          </a:r>
          <a:endParaRPr lang="en-US" sz="1700" kern="1200"/>
        </a:p>
      </dsp:txBody>
      <dsp:txXfrm>
        <a:off x="7733977" y="1387446"/>
        <a:ext cx="3287411" cy="493111"/>
      </dsp:txXfrm>
    </dsp:sp>
    <dsp:sp modelId="{591F232E-AEEE-415E-92C7-280A019CF342}">
      <dsp:nvSpPr>
        <dsp:cNvPr id="0" name=""/>
        <dsp:cNvSpPr/>
      </dsp:nvSpPr>
      <dsp:spPr>
        <a:xfrm>
          <a:off x="7733977" y="1953656"/>
          <a:ext cx="3287411" cy="17809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PK" sz="1300" b="1" i="0" kern="1200" baseline="0"/>
            <a:t>Cloud Computing:</a:t>
          </a:r>
          <a:r>
            <a:rPr lang="en-PK" sz="1300" b="0" i="0" kern="1200" baseline="0"/>
            <a:t> Can potentially remove worries related to hardware, software, and application management by providing scalable, on-demand resources and services, allowing users to focus on core tasks.</a:t>
          </a:r>
          <a:endParaRPr lang="en-US" sz="1300" kern="1200"/>
        </a:p>
      </dsp:txBody>
      <dsp:txXfrm>
        <a:off x="7733977" y="1953656"/>
        <a:ext cx="3287411" cy="1780932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01484D-B3B4-46D7-BD7F-ADD9551766B5}">
      <dsp:nvSpPr>
        <dsp:cNvPr id="0" name=""/>
        <dsp:cNvSpPr/>
      </dsp:nvSpPr>
      <dsp:spPr>
        <a:xfrm>
          <a:off x="0" y="384"/>
          <a:ext cx="7183597" cy="900454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BEE30E2-96AB-40FC-967E-18E9A5255685}">
      <dsp:nvSpPr>
        <dsp:cNvPr id="0" name=""/>
        <dsp:cNvSpPr/>
      </dsp:nvSpPr>
      <dsp:spPr>
        <a:xfrm>
          <a:off x="272387" y="202987"/>
          <a:ext cx="495250" cy="49525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6441335-FAF2-4570-AE9F-C55B726D5E7E}">
      <dsp:nvSpPr>
        <dsp:cNvPr id="0" name=""/>
        <dsp:cNvSpPr/>
      </dsp:nvSpPr>
      <dsp:spPr>
        <a:xfrm>
          <a:off x="1040025" y="384"/>
          <a:ext cx="3232618" cy="9004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98" tIns="95298" rIns="95298" bIns="95298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/>
            <a:t>Infrastructure:</a:t>
          </a:r>
          <a:r>
            <a:rPr lang="en-US" sz="1700" kern="1200"/>
            <a:t> </a:t>
          </a:r>
          <a:r>
            <a:rPr lang="en-US" sz="1700" i="1" kern="1200"/>
            <a:t>“The foundation of cloud services.”</a:t>
          </a:r>
          <a:endParaRPr lang="en-US" sz="1700" kern="1200"/>
        </a:p>
      </dsp:txBody>
      <dsp:txXfrm>
        <a:off x="1040025" y="384"/>
        <a:ext cx="3232618" cy="900454"/>
      </dsp:txXfrm>
    </dsp:sp>
    <dsp:sp modelId="{08E70B7C-D8CB-47B2-8ADF-5C3D967F43E0}">
      <dsp:nvSpPr>
        <dsp:cNvPr id="0" name=""/>
        <dsp:cNvSpPr/>
      </dsp:nvSpPr>
      <dsp:spPr>
        <a:xfrm>
          <a:off x="4272644" y="384"/>
          <a:ext cx="2910952" cy="9004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98" tIns="95298" rIns="95298" bIns="95298" numCol="1" spcCol="1270" anchor="ctr" anchorCtr="0">
          <a:noAutofit/>
        </a:bodyPr>
        <a:lstStyle/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Hardware and virtual resources</a:t>
          </a:r>
        </a:p>
      </dsp:txBody>
      <dsp:txXfrm>
        <a:off x="4272644" y="384"/>
        <a:ext cx="2910952" cy="900454"/>
      </dsp:txXfrm>
    </dsp:sp>
    <dsp:sp modelId="{2BC83E3C-0C09-4886-B8B0-0BFFB553D119}">
      <dsp:nvSpPr>
        <dsp:cNvPr id="0" name=""/>
        <dsp:cNvSpPr/>
      </dsp:nvSpPr>
      <dsp:spPr>
        <a:xfrm>
          <a:off x="0" y="1125953"/>
          <a:ext cx="7183597" cy="900454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1C71620-8B74-475B-8E25-9DB02DD7823C}">
      <dsp:nvSpPr>
        <dsp:cNvPr id="0" name=""/>
        <dsp:cNvSpPr/>
      </dsp:nvSpPr>
      <dsp:spPr>
        <a:xfrm>
          <a:off x="272387" y="1328555"/>
          <a:ext cx="495250" cy="49525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383D72-2878-47D2-B59B-6E207E158B4B}">
      <dsp:nvSpPr>
        <dsp:cNvPr id="0" name=""/>
        <dsp:cNvSpPr/>
      </dsp:nvSpPr>
      <dsp:spPr>
        <a:xfrm>
          <a:off x="1040025" y="1125953"/>
          <a:ext cx="3232618" cy="9004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98" tIns="95298" rIns="95298" bIns="95298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/>
            <a:t>Platform:</a:t>
          </a:r>
          <a:r>
            <a:rPr lang="en-US" sz="1700" kern="1200" dirty="0"/>
            <a:t> </a:t>
          </a:r>
          <a:r>
            <a:rPr lang="en-US" sz="1700" i="1" kern="1200" dirty="0"/>
            <a:t>“Tools and frameworks to build applications.”</a:t>
          </a:r>
          <a:endParaRPr lang="en-US" sz="1700" kern="1200" dirty="0"/>
        </a:p>
      </dsp:txBody>
      <dsp:txXfrm>
        <a:off x="1040025" y="1125953"/>
        <a:ext cx="3232618" cy="900454"/>
      </dsp:txXfrm>
    </dsp:sp>
    <dsp:sp modelId="{4E9C59D3-5D5A-4CC3-AD97-70651863067E}">
      <dsp:nvSpPr>
        <dsp:cNvPr id="0" name=""/>
        <dsp:cNvSpPr/>
      </dsp:nvSpPr>
      <dsp:spPr>
        <a:xfrm>
          <a:off x="4272644" y="1125953"/>
          <a:ext cx="2910952" cy="9004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98" tIns="95298" rIns="95298" bIns="95298" numCol="1" spcCol="1270" anchor="ctr" anchorCtr="0">
          <a:noAutofit/>
        </a:bodyPr>
        <a:lstStyle/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Development tools and frameworks</a:t>
          </a:r>
        </a:p>
      </dsp:txBody>
      <dsp:txXfrm>
        <a:off x="4272644" y="1125953"/>
        <a:ext cx="2910952" cy="900454"/>
      </dsp:txXfrm>
    </dsp:sp>
    <dsp:sp modelId="{449A7099-B156-4458-9023-74965A81560A}">
      <dsp:nvSpPr>
        <dsp:cNvPr id="0" name=""/>
        <dsp:cNvSpPr/>
      </dsp:nvSpPr>
      <dsp:spPr>
        <a:xfrm>
          <a:off x="0" y="2251522"/>
          <a:ext cx="7183597" cy="900454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A6EA4EA-C598-4A6E-9FF1-126A29488135}">
      <dsp:nvSpPr>
        <dsp:cNvPr id="0" name=""/>
        <dsp:cNvSpPr/>
      </dsp:nvSpPr>
      <dsp:spPr>
        <a:xfrm>
          <a:off x="272387" y="2454124"/>
          <a:ext cx="495250" cy="49525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1A4253E-ADEF-475D-9C5E-34EA43F869A9}">
      <dsp:nvSpPr>
        <dsp:cNvPr id="0" name=""/>
        <dsp:cNvSpPr/>
      </dsp:nvSpPr>
      <dsp:spPr>
        <a:xfrm>
          <a:off x="1040025" y="2251522"/>
          <a:ext cx="3232618" cy="9004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98" tIns="95298" rIns="95298" bIns="95298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/>
            <a:t>Application:</a:t>
          </a:r>
          <a:r>
            <a:rPr lang="en-US" sz="1700" kern="1200"/>
            <a:t> </a:t>
          </a:r>
          <a:r>
            <a:rPr lang="en-US" sz="1700" i="1" kern="1200"/>
            <a:t>“End-user software delivered over the cloud.”</a:t>
          </a:r>
          <a:endParaRPr lang="en-US" sz="1700" kern="1200"/>
        </a:p>
      </dsp:txBody>
      <dsp:txXfrm>
        <a:off x="1040025" y="2251522"/>
        <a:ext cx="3232618" cy="900454"/>
      </dsp:txXfrm>
    </dsp:sp>
    <dsp:sp modelId="{D9E03E68-66EB-4220-8FC8-87B4142F261E}">
      <dsp:nvSpPr>
        <dsp:cNvPr id="0" name=""/>
        <dsp:cNvSpPr/>
      </dsp:nvSpPr>
      <dsp:spPr>
        <a:xfrm>
          <a:off x="4272644" y="2251522"/>
          <a:ext cx="2910952" cy="9004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98" tIns="95298" rIns="95298" bIns="95298" numCol="1" spcCol="1270" anchor="ctr" anchorCtr="0">
          <a:noAutofit/>
        </a:bodyPr>
        <a:lstStyle/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Software applications and services</a:t>
          </a:r>
        </a:p>
      </dsp:txBody>
      <dsp:txXfrm>
        <a:off x="4272644" y="2251522"/>
        <a:ext cx="2910952" cy="900454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822BD4-0BFF-4829-8286-8A7627C6EB38}">
      <dsp:nvSpPr>
        <dsp:cNvPr id="0" name=""/>
        <dsp:cNvSpPr/>
      </dsp:nvSpPr>
      <dsp:spPr>
        <a:xfrm>
          <a:off x="975923" y="625334"/>
          <a:ext cx="1458980" cy="145898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83DBFC-39EC-46E8-9297-14A5AD32DFC2}">
      <dsp:nvSpPr>
        <dsp:cNvPr id="0" name=""/>
        <dsp:cNvSpPr/>
      </dsp:nvSpPr>
      <dsp:spPr>
        <a:xfrm>
          <a:off x="84324" y="2468946"/>
          <a:ext cx="324217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PK" sz="1900" b="1" kern="1200"/>
            <a:t>Hardware: </a:t>
          </a:r>
          <a:r>
            <a:rPr lang="en-PK" sz="1900" b="0" i="0" kern="1200" baseline="0"/>
            <a:t>Physical servers and storage</a:t>
          </a:r>
          <a:endParaRPr lang="en-US" sz="1900" kern="1200"/>
        </a:p>
      </dsp:txBody>
      <dsp:txXfrm>
        <a:off x="84324" y="2468946"/>
        <a:ext cx="3242179" cy="720000"/>
      </dsp:txXfrm>
    </dsp:sp>
    <dsp:sp modelId="{8DC8B9EE-E46D-49AB-A707-F0DA2EC734AD}">
      <dsp:nvSpPr>
        <dsp:cNvPr id="0" name=""/>
        <dsp:cNvSpPr/>
      </dsp:nvSpPr>
      <dsp:spPr>
        <a:xfrm>
          <a:off x="4785484" y="625334"/>
          <a:ext cx="1458980" cy="145898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B26B48-1871-4EFF-861D-86AE5EBCB12C}">
      <dsp:nvSpPr>
        <dsp:cNvPr id="0" name=""/>
        <dsp:cNvSpPr/>
      </dsp:nvSpPr>
      <dsp:spPr>
        <a:xfrm>
          <a:off x="3893885" y="2468946"/>
          <a:ext cx="324217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PK" sz="1900" b="1" i="0" kern="1200" baseline="0"/>
            <a:t>Operating System:</a:t>
          </a:r>
          <a:r>
            <a:rPr lang="en-PK" sz="1900" b="0" i="0" kern="1200" baseline="0"/>
            <a:t> Software managing hardware resources</a:t>
          </a:r>
          <a:endParaRPr lang="en-US" sz="1900" kern="1200"/>
        </a:p>
      </dsp:txBody>
      <dsp:txXfrm>
        <a:off x="3893885" y="2468946"/>
        <a:ext cx="3242179" cy="720000"/>
      </dsp:txXfrm>
    </dsp:sp>
    <dsp:sp modelId="{81517CBC-A01A-4D09-9AF5-0432EBAB00C3}">
      <dsp:nvSpPr>
        <dsp:cNvPr id="0" name=""/>
        <dsp:cNvSpPr/>
      </dsp:nvSpPr>
      <dsp:spPr>
        <a:xfrm>
          <a:off x="8595045" y="625334"/>
          <a:ext cx="1458980" cy="145898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14011E3-012C-449C-81C2-8021C965F683}">
      <dsp:nvSpPr>
        <dsp:cNvPr id="0" name=""/>
        <dsp:cNvSpPr/>
      </dsp:nvSpPr>
      <dsp:spPr>
        <a:xfrm>
          <a:off x="7703446" y="2468946"/>
          <a:ext cx="324217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PK" sz="1900" b="1" i="0" kern="1200" baseline="0"/>
            <a:t>Applications:</a:t>
          </a:r>
          <a:r>
            <a:rPr lang="en-PK" sz="1900" b="0" i="0" kern="1200" baseline="0"/>
            <a:t> User-facing software and tools</a:t>
          </a:r>
          <a:endParaRPr lang="en-US" sz="1900" kern="1200"/>
        </a:p>
      </dsp:txBody>
      <dsp:txXfrm>
        <a:off x="7703446" y="2468946"/>
        <a:ext cx="3242179" cy="720000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8692F8-0827-492A-8718-FD98FB9F9EF5}">
      <dsp:nvSpPr>
        <dsp:cNvPr id="0" name=""/>
        <dsp:cNvSpPr/>
      </dsp:nvSpPr>
      <dsp:spPr>
        <a:xfrm>
          <a:off x="2220974" y="450524"/>
          <a:ext cx="1512000" cy="1512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9339BA-76F4-42B8-8844-037F267031FA}">
      <dsp:nvSpPr>
        <dsp:cNvPr id="0" name=""/>
        <dsp:cNvSpPr/>
      </dsp:nvSpPr>
      <dsp:spPr>
        <a:xfrm>
          <a:off x="816974" y="2087793"/>
          <a:ext cx="432000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PK" sz="2300" b="1" kern="1200"/>
            <a:t>Shift to Cloud-Based Solutions:</a:t>
          </a:r>
          <a:endParaRPr lang="en-US" sz="2300" kern="1200"/>
        </a:p>
      </dsp:txBody>
      <dsp:txXfrm>
        <a:off x="816974" y="2087793"/>
        <a:ext cx="4320000" cy="648000"/>
      </dsp:txXfrm>
    </dsp:sp>
    <dsp:sp modelId="{14B46396-181A-41FA-A397-3863874FF48B}">
      <dsp:nvSpPr>
        <dsp:cNvPr id="0" name=""/>
        <dsp:cNvSpPr/>
      </dsp:nvSpPr>
      <dsp:spPr>
        <a:xfrm>
          <a:off x="816974" y="2794058"/>
          <a:ext cx="4320000" cy="5696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PK" sz="1700" b="0" i="0" kern="1200" baseline="0"/>
            <a:t>Decline in demand for on-premises hardware</a:t>
          </a:r>
          <a:endParaRPr lang="en-US" sz="1700" kern="1200"/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PK" sz="1700" b="0" i="0" kern="1200" baseline="0"/>
            <a:t>Increase in cloud adoption across industries</a:t>
          </a:r>
          <a:endParaRPr lang="en-US" sz="1700" kern="1200"/>
        </a:p>
      </dsp:txBody>
      <dsp:txXfrm>
        <a:off x="816974" y="2794058"/>
        <a:ext cx="4320000" cy="569698"/>
      </dsp:txXfrm>
    </dsp:sp>
    <dsp:sp modelId="{8233C130-FE08-4F65-B0B9-155D93EB31A2}">
      <dsp:nvSpPr>
        <dsp:cNvPr id="0" name=""/>
        <dsp:cNvSpPr/>
      </dsp:nvSpPr>
      <dsp:spPr>
        <a:xfrm>
          <a:off x="7296975" y="450524"/>
          <a:ext cx="1512000" cy="1512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AA25F2-5776-4B11-8DD4-D83D5EFAE701}">
      <dsp:nvSpPr>
        <dsp:cNvPr id="0" name=""/>
        <dsp:cNvSpPr/>
      </dsp:nvSpPr>
      <dsp:spPr>
        <a:xfrm>
          <a:off x="5892975" y="2087793"/>
          <a:ext cx="432000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PK" sz="2300" b="1" i="0" kern="1200" baseline="0"/>
            <a:t>Transition Challenges:</a:t>
          </a:r>
          <a:r>
            <a:rPr lang="en-PK" sz="2300" b="0" i="0" kern="1200" baseline="0"/>
            <a:t> Migration strategies and integration</a:t>
          </a:r>
          <a:endParaRPr lang="en-US" sz="2300" kern="1200"/>
        </a:p>
      </dsp:txBody>
      <dsp:txXfrm>
        <a:off x="5892975" y="2087793"/>
        <a:ext cx="4320000" cy="648000"/>
      </dsp:txXfrm>
    </dsp:sp>
    <dsp:sp modelId="{0D1FF116-BB23-4B28-AF5A-8116C83E6832}">
      <dsp:nvSpPr>
        <dsp:cNvPr id="0" name=""/>
        <dsp:cNvSpPr/>
      </dsp:nvSpPr>
      <dsp:spPr>
        <a:xfrm>
          <a:off x="5892975" y="2794058"/>
          <a:ext cx="4320000" cy="5696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FD5612A-9E3B-4321-AAD1-94CF1ECD2E20}">
      <dsp:nvSpPr>
        <dsp:cNvPr id="0" name=""/>
        <dsp:cNvSpPr/>
      </dsp:nvSpPr>
      <dsp:spPr>
        <a:xfrm>
          <a:off x="2220974" y="321457"/>
          <a:ext cx="1512000" cy="1512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5C2C50-07DB-4A71-98AA-2BAD1C43B902}">
      <dsp:nvSpPr>
        <dsp:cNvPr id="0" name=""/>
        <dsp:cNvSpPr/>
      </dsp:nvSpPr>
      <dsp:spPr>
        <a:xfrm>
          <a:off x="816974" y="1969826"/>
          <a:ext cx="432000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PK" sz="2300" b="1" kern="1200"/>
            <a:t>Historical Context:</a:t>
          </a:r>
          <a:endParaRPr lang="en-US" sz="2300" kern="1200"/>
        </a:p>
      </dsp:txBody>
      <dsp:txXfrm>
        <a:off x="816974" y="1969826"/>
        <a:ext cx="4320000" cy="648000"/>
      </dsp:txXfrm>
    </dsp:sp>
    <dsp:sp modelId="{78F0BF14-A6A8-4D44-85BF-F8B395342283}">
      <dsp:nvSpPr>
        <dsp:cNvPr id="0" name=""/>
        <dsp:cNvSpPr/>
      </dsp:nvSpPr>
      <dsp:spPr>
        <a:xfrm>
          <a:off x="816974" y="2681253"/>
          <a:ext cx="4320000" cy="8115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PK" sz="1700" b="0" i="0" kern="1200" baseline="0"/>
            <a:t>Comparison with the industrial revolution</a:t>
          </a:r>
          <a:endParaRPr lang="en-US" sz="1700" kern="1200"/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PK" sz="1700" b="0" i="0" kern="1200" baseline="0"/>
            <a:t>Transformation from manual labor to mechanized processes</a:t>
          </a:r>
          <a:endParaRPr lang="en-US" sz="1700" kern="1200"/>
        </a:p>
      </dsp:txBody>
      <dsp:txXfrm>
        <a:off x="816974" y="2681253"/>
        <a:ext cx="4320000" cy="811569"/>
      </dsp:txXfrm>
    </dsp:sp>
    <dsp:sp modelId="{CCB720A8-8FEC-4D20-905B-F034C2D23A77}">
      <dsp:nvSpPr>
        <dsp:cNvPr id="0" name=""/>
        <dsp:cNvSpPr/>
      </dsp:nvSpPr>
      <dsp:spPr>
        <a:xfrm>
          <a:off x="7296975" y="321457"/>
          <a:ext cx="1512000" cy="1512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E0AC0DE-78F1-42A9-BA82-F76C1C3FC717}">
      <dsp:nvSpPr>
        <dsp:cNvPr id="0" name=""/>
        <dsp:cNvSpPr/>
      </dsp:nvSpPr>
      <dsp:spPr>
        <a:xfrm>
          <a:off x="5892975" y="1969826"/>
          <a:ext cx="432000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PK" sz="2300" b="1" i="0" kern="1200" baseline="0"/>
            <a:t>Lessons Learned:</a:t>
          </a:r>
          <a:r>
            <a:rPr lang="en-PK" sz="2300" b="0" i="0" kern="1200" baseline="0"/>
            <a:t> Adaptation and innovation</a:t>
          </a:r>
          <a:endParaRPr lang="en-US" sz="2300" kern="1200"/>
        </a:p>
      </dsp:txBody>
      <dsp:txXfrm>
        <a:off x="5892975" y="1969826"/>
        <a:ext cx="4320000" cy="648000"/>
      </dsp:txXfrm>
    </dsp:sp>
    <dsp:sp modelId="{2DB3888A-469A-4679-BF07-78EF3CFF4F03}">
      <dsp:nvSpPr>
        <dsp:cNvPr id="0" name=""/>
        <dsp:cNvSpPr/>
      </dsp:nvSpPr>
      <dsp:spPr>
        <a:xfrm>
          <a:off x="5892975" y="2681253"/>
          <a:ext cx="4320000" cy="8115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281F65-6492-4A20-9CA3-257C2D1F738F}">
      <dsp:nvSpPr>
        <dsp:cNvPr id="0" name=""/>
        <dsp:cNvSpPr/>
      </dsp:nvSpPr>
      <dsp:spPr>
        <a:xfrm>
          <a:off x="816974" y="459743"/>
          <a:ext cx="1512000" cy="1512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2AD7D80-DCE4-4556-A4FF-377BFA80EB54}">
      <dsp:nvSpPr>
        <dsp:cNvPr id="0" name=""/>
        <dsp:cNvSpPr/>
      </dsp:nvSpPr>
      <dsp:spPr>
        <a:xfrm>
          <a:off x="816974" y="2096219"/>
          <a:ext cx="432000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PK" sz="2000" b="1" kern="1200"/>
            <a:t>Current Usage Trends:</a:t>
          </a:r>
          <a:endParaRPr lang="en-US" sz="2000" kern="1200"/>
        </a:p>
      </dsp:txBody>
      <dsp:txXfrm>
        <a:off x="816974" y="2096219"/>
        <a:ext cx="4320000" cy="648000"/>
      </dsp:txXfrm>
    </dsp:sp>
    <dsp:sp modelId="{99996B6B-A3D3-4B8D-B191-3D37D08AC8D7}">
      <dsp:nvSpPr>
        <dsp:cNvPr id="0" name=""/>
        <dsp:cNvSpPr/>
      </dsp:nvSpPr>
      <dsp:spPr>
        <a:xfrm>
          <a:off x="816974" y="2802115"/>
          <a:ext cx="4320000" cy="5524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PK" sz="1500" b="0" i="0" kern="1200" baseline="0"/>
            <a:t>Widespread use of cloud services in various sectors</a:t>
          </a:r>
          <a:endParaRPr lang="en-US" sz="1500" kern="1200"/>
        </a:p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PK" sz="1500" b="0" i="0" kern="1200" baseline="0"/>
            <a:t>Examples of cloud applications in everyday life</a:t>
          </a:r>
          <a:endParaRPr lang="en-US" sz="1500" kern="1200"/>
        </a:p>
      </dsp:txBody>
      <dsp:txXfrm>
        <a:off x="816974" y="2802115"/>
        <a:ext cx="4320000" cy="552421"/>
      </dsp:txXfrm>
    </dsp:sp>
    <dsp:sp modelId="{20487F11-81CE-4C78-8DDD-0DA4E0BE0A08}">
      <dsp:nvSpPr>
        <dsp:cNvPr id="0" name=""/>
        <dsp:cNvSpPr/>
      </dsp:nvSpPr>
      <dsp:spPr>
        <a:xfrm>
          <a:off x="5892975" y="459743"/>
          <a:ext cx="1512000" cy="1512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2BB3117-037A-4104-8122-CDFCE191A041}">
      <dsp:nvSpPr>
        <dsp:cNvPr id="0" name=""/>
        <dsp:cNvSpPr/>
      </dsp:nvSpPr>
      <dsp:spPr>
        <a:xfrm>
          <a:off x="5892975" y="2096219"/>
          <a:ext cx="432000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PK" sz="2000" b="1" i="0" kern="1200" baseline="0"/>
            <a:t>Case Studies:</a:t>
          </a:r>
          <a:r>
            <a:rPr lang="en-PK" sz="2000" b="0" i="0" kern="1200" baseline="0"/>
            <a:t> Organizations leveraging cloud computing for efficiency</a:t>
          </a:r>
          <a:endParaRPr lang="en-US" sz="2000" kern="1200"/>
        </a:p>
      </dsp:txBody>
      <dsp:txXfrm>
        <a:off x="5892975" y="2096219"/>
        <a:ext cx="4320000" cy="648000"/>
      </dsp:txXfrm>
    </dsp:sp>
    <dsp:sp modelId="{1721A1F3-0896-4E54-B3C0-2AD0EA7A5720}">
      <dsp:nvSpPr>
        <dsp:cNvPr id="0" name=""/>
        <dsp:cNvSpPr/>
      </dsp:nvSpPr>
      <dsp:spPr>
        <a:xfrm>
          <a:off x="5892975" y="2802115"/>
          <a:ext cx="4320000" cy="5524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EF1964-1EAE-4F52-BAF0-C45FABF959DB}">
      <dsp:nvSpPr>
        <dsp:cNvPr id="0" name=""/>
        <dsp:cNvSpPr/>
      </dsp:nvSpPr>
      <dsp:spPr>
        <a:xfrm>
          <a:off x="8617" y="0"/>
          <a:ext cx="6118175" cy="3814281"/>
        </a:xfrm>
        <a:prstGeom prst="homePlate">
          <a:avLst>
            <a:gd name="adj" fmla="val 25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836" tIns="91440" rIns="863343" bIns="9144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PK" sz="3600" b="1" kern="1200"/>
            <a:t>Key Drivers:</a:t>
          </a:r>
          <a:endParaRPr lang="en-US" sz="3600" kern="1200"/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PK" sz="2800" b="0" i="0" kern="1200" baseline="0"/>
            <a:t>Cost savings and financial benefits</a:t>
          </a:r>
          <a:endParaRPr lang="en-US" sz="2800" kern="1200"/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PK" sz="2800" b="0" i="0" kern="1200" baseline="0"/>
            <a:t>Increased agility and flexibility</a:t>
          </a:r>
          <a:endParaRPr lang="en-US" sz="2800" kern="1200"/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PK" sz="2800" b="0" i="0" kern="1200" baseline="0" dirty="0"/>
            <a:t>Technological advancements and innovation</a:t>
          </a:r>
          <a:endParaRPr lang="en-US" sz="2800" kern="1200" dirty="0"/>
        </a:p>
      </dsp:txBody>
      <dsp:txXfrm>
        <a:off x="8617" y="0"/>
        <a:ext cx="5641390" cy="3814281"/>
      </dsp:txXfrm>
    </dsp:sp>
    <dsp:sp modelId="{6BB744C2-0602-4A15-876F-2E347DEDC603}">
      <dsp:nvSpPr>
        <dsp:cNvPr id="0" name=""/>
        <dsp:cNvSpPr/>
      </dsp:nvSpPr>
      <dsp:spPr>
        <a:xfrm>
          <a:off x="4903157" y="0"/>
          <a:ext cx="6118175" cy="3814281"/>
        </a:xfrm>
        <a:prstGeom prst="chevron">
          <a:avLst>
            <a:gd name="adj" fmla="val 25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836" tIns="91440" rIns="215836" bIns="9144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PK" sz="3600" b="1" i="0" kern="1200" baseline="0"/>
            <a:t>Market Trends:</a:t>
          </a:r>
          <a:r>
            <a:rPr lang="en-PK" sz="3600" b="0" i="0" kern="1200" baseline="0"/>
            <a:t> Growth statistics and adoption rates</a:t>
          </a:r>
          <a:endParaRPr lang="en-US" sz="3600" kern="1200"/>
        </a:p>
      </dsp:txBody>
      <dsp:txXfrm>
        <a:off x="5856727" y="0"/>
        <a:ext cx="4211035" cy="381428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A26118-6107-443C-A64E-56E91CFD09F3}">
      <dsp:nvSpPr>
        <dsp:cNvPr id="0" name=""/>
        <dsp:cNvSpPr/>
      </dsp:nvSpPr>
      <dsp:spPr>
        <a:xfrm>
          <a:off x="0" y="6310"/>
          <a:ext cx="7186292" cy="81431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Sessional Exams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25%</a:t>
          </a:r>
        </a:p>
      </dsp:txBody>
      <dsp:txXfrm>
        <a:off x="39752" y="46062"/>
        <a:ext cx="7106788" cy="734815"/>
      </dsp:txXfrm>
    </dsp:sp>
    <dsp:sp modelId="{DDF23043-0956-4A78-B577-9C096A7B898E}">
      <dsp:nvSpPr>
        <dsp:cNvPr id="0" name=""/>
        <dsp:cNvSpPr/>
      </dsp:nvSpPr>
      <dsp:spPr>
        <a:xfrm>
          <a:off x="0" y="855190"/>
          <a:ext cx="7186292" cy="814319"/>
        </a:xfrm>
        <a:prstGeom prst="roundRect">
          <a:avLst/>
        </a:prstGeom>
        <a:solidFill>
          <a:schemeClr val="accent2">
            <a:hueOff val="-298084"/>
            <a:satOff val="-1951"/>
            <a:lumOff val="-431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Assignments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10%</a:t>
          </a:r>
        </a:p>
      </dsp:txBody>
      <dsp:txXfrm>
        <a:off x="39752" y="894942"/>
        <a:ext cx="7106788" cy="734815"/>
      </dsp:txXfrm>
    </dsp:sp>
    <dsp:sp modelId="{DE8CC8B3-8DAB-4DD7-8D12-5AFA1632CA2F}">
      <dsp:nvSpPr>
        <dsp:cNvPr id="0" name=""/>
        <dsp:cNvSpPr/>
      </dsp:nvSpPr>
      <dsp:spPr>
        <a:xfrm>
          <a:off x="0" y="1704070"/>
          <a:ext cx="7186292" cy="814319"/>
        </a:xfrm>
        <a:prstGeom prst="roundRect">
          <a:avLst/>
        </a:prstGeom>
        <a:solidFill>
          <a:schemeClr val="accent2">
            <a:hueOff val="-596168"/>
            <a:satOff val="-3903"/>
            <a:lumOff val="-862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Quizzes	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10%</a:t>
          </a:r>
        </a:p>
      </dsp:txBody>
      <dsp:txXfrm>
        <a:off x="39752" y="1743822"/>
        <a:ext cx="7106788" cy="734815"/>
      </dsp:txXfrm>
    </dsp:sp>
    <dsp:sp modelId="{E78D5433-4D4B-44ED-8789-4B28A05921CF}">
      <dsp:nvSpPr>
        <dsp:cNvPr id="0" name=""/>
        <dsp:cNvSpPr/>
      </dsp:nvSpPr>
      <dsp:spPr>
        <a:xfrm>
          <a:off x="0" y="2552950"/>
          <a:ext cx="7186292" cy="814319"/>
        </a:xfrm>
        <a:prstGeom prst="roundRect">
          <a:avLst/>
        </a:prstGeom>
        <a:solidFill>
          <a:schemeClr val="accent2">
            <a:hueOff val="-894253"/>
            <a:satOff val="-5854"/>
            <a:lumOff val="-1294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Project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10%</a:t>
          </a:r>
        </a:p>
      </dsp:txBody>
      <dsp:txXfrm>
        <a:off x="39752" y="2592702"/>
        <a:ext cx="7106788" cy="734815"/>
      </dsp:txXfrm>
    </dsp:sp>
    <dsp:sp modelId="{D3BB0A66-5658-496C-87D0-C1F46C1CD7CE}">
      <dsp:nvSpPr>
        <dsp:cNvPr id="0" name=""/>
        <dsp:cNvSpPr/>
      </dsp:nvSpPr>
      <dsp:spPr>
        <a:xfrm>
          <a:off x="0" y="3401830"/>
          <a:ext cx="7186292" cy="814319"/>
        </a:xfrm>
        <a:prstGeom prst="roundRect">
          <a:avLst/>
        </a:prstGeom>
        <a:solidFill>
          <a:schemeClr val="accent2">
            <a:hueOff val="-1192337"/>
            <a:satOff val="-7806"/>
            <a:lumOff val="-1725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Class Participation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5%</a:t>
          </a:r>
        </a:p>
      </dsp:txBody>
      <dsp:txXfrm>
        <a:off x="39752" y="3441582"/>
        <a:ext cx="7106788" cy="734815"/>
      </dsp:txXfrm>
    </dsp:sp>
    <dsp:sp modelId="{72E1F4D9-0663-4707-AD36-6F14C5E55EE1}">
      <dsp:nvSpPr>
        <dsp:cNvPr id="0" name=""/>
        <dsp:cNvSpPr/>
      </dsp:nvSpPr>
      <dsp:spPr>
        <a:xfrm>
          <a:off x="0" y="4250710"/>
          <a:ext cx="7186292" cy="814319"/>
        </a:xfrm>
        <a:prstGeom prst="roundRect">
          <a:avLst/>
        </a:prstGeom>
        <a:solidFill>
          <a:schemeClr val="accent2">
            <a:hueOff val="-1490421"/>
            <a:satOff val="-9757"/>
            <a:lumOff val="-2156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Final Exam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40%</a:t>
          </a:r>
        </a:p>
      </dsp:txBody>
      <dsp:txXfrm>
        <a:off x="39752" y="4290462"/>
        <a:ext cx="7106788" cy="734815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ADE1D6-B921-4CF8-9D27-A85B13F81A0C}">
      <dsp:nvSpPr>
        <dsp:cNvPr id="0" name=""/>
        <dsp:cNvSpPr/>
      </dsp:nvSpPr>
      <dsp:spPr>
        <a:xfrm>
          <a:off x="0" y="5678"/>
          <a:ext cx="11029615" cy="115202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b="1" kern="1200" dirty="0"/>
            <a:t>Universal Network Connectivity: </a:t>
          </a:r>
          <a:r>
            <a:rPr lang="en-US" sz="2900" kern="1200" dirty="0"/>
            <a:t>Connection around the globe</a:t>
          </a:r>
        </a:p>
      </dsp:txBody>
      <dsp:txXfrm>
        <a:off x="56237" y="61915"/>
        <a:ext cx="10917141" cy="1039555"/>
      </dsp:txXfrm>
    </dsp:sp>
    <dsp:sp modelId="{8FC2A38E-DED9-46B8-8EBE-40EB4228048A}">
      <dsp:nvSpPr>
        <dsp:cNvPr id="0" name=""/>
        <dsp:cNvSpPr/>
      </dsp:nvSpPr>
      <dsp:spPr>
        <a:xfrm>
          <a:off x="0" y="1241228"/>
          <a:ext cx="11029615" cy="115202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b="1" kern="1200" dirty="0"/>
            <a:t>High Performance Computing: </a:t>
          </a:r>
          <a:r>
            <a:rPr lang="en-US" sz="2900" kern="1200" dirty="0"/>
            <a:t>HPC affordable for everyone</a:t>
          </a:r>
        </a:p>
      </dsp:txBody>
      <dsp:txXfrm>
        <a:off x="56237" y="1297465"/>
        <a:ext cx="10917141" cy="1039555"/>
      </dsp:txXfrm>
    </dsp:sp>
    <dsp:sp modelId="{CEB89A8F-9511-48D7-BFEC-EB5AA09465E2}">
      <dsp:nvSpPr>
        <dsp:cNvPr id="0" name=""/>
        <dsp:cNvSpPr/>
      </dsp:nvSpPr>
      <dsp:spPr>
        <a:xfrm>
          <a:off x="0" y="2476777"/>
          <a:ext cx="11029615" cy="115202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b="1" kern="1200" dirty="0"/>
            <a:t>Commoditization: </a:t>
          </a:r>
          <a:r>
            <a:rPr lang="en-US" sz="2900" kern="1200" dirty="0"/>
            <a:t>Turns products into commodities that can be marketed.</a:t>
          </a:r>
        </a:p>
      </dsp:txBody>
      <dsp:txXfrm>
        <a:off x="56237" y="2533014"/>
        <a:ext cx="10917141" cy="1039555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A8FF2D-1E6D-46AB-B046-E34E7B3568DE}">
      <dsp:nvSpPr>
        <dsp:cNvPr id="0" name=""/>
        <dsp:cNvSpPr/>
      </dsp:nvSpPr>
      <dsp:spPr>
        <a:xfrm>
          <a:off x="428277" y="562100"/>
          <a:ext cx="696884" cy="69688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5A96527-9E05-4A42-9806-16C4DD5DDC3F}">
      <dsp:nvSpPr>
        <dsp:cNvPr id="0" name=""/>
        <dsp:cNvSpPr/>
      </dsp:nvSpPr>
      <dsp:spPr>
        <a:xfrm>
          <a:off x="2403" y="1541533"/>
          <a:ext cx="1548632" cy="6194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Low-Cost Solution</a:t>
          </a:r>
        </a:p>
      </dsp:txBody>
      <dsp:txXfrm>
        <a:off x="2403" y="1541533"/>
        <a:ext cx="1548632" cy="619453"/>
      </dsp:txXfrm>
    </dsp:sp>
    <dsp:sp modelId="{8C54EDE0-F09C-4F2A-B1D5-FC806E196EFF}">
      <dsp:nvSpPr>
        <dsp:cNvPr id="0" name=""/>
        <dsp:cNvSpPr/>
      </dsp:nvSpPr>
      <dsp:spPr>
        <a:xfrm>
          <a:off x="2247920" y="562100"/>
          <a:ext cx="696884" cy="69688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B18B749-F6E4-47E0-836B-EFD49255AF0E}">
      <dsp:nvSpPr>
        <dsp:cNvPr id="0" name=""/>
        <dsp:cNvSpPr/>
      </dsp:nvSpPr>
      <dsp:spPr>
        <a:xfrm>
          <a:off x="1822046" y="1541533"/>
          <a:ext cx="1548632" cy="6194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Outsourcing</a:t>
          </a:r>
        </a:p>
      </dsp:txBody>
      <dsp:txXfrm>
        <a:off x="1822046" y="1541533"/>
        <a:ext cx="1548632" cy="619453"/>
      </dsp:txXfrm>
    </dsp:sp>
    <dsp:sp modelId="{110655A2-3CA0-45E2-ADF5-7C61C5541E7A}">
      <dsp:nvSpPr>
        <dsp:cNvPr id="0" name=""/>
        <dsp:cNvSpPr/>
      </dsp:nvSpPr>
      <dsp:spPr>
        <a:xfrm>
          <a:off x="4067564" y="562100"/>
          <a:ext cx="696884" cy="69688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AA2B719-215E-48CB-A4F1-B58248B7DC65}">
      <dsp:nvSpPr>
        <dsp:cNvPr id="0" name=""/>
        <dsp:cNvSpPr/>
      </dsp:nvSpPr>
      <dsp:spPr>
        <a:xfrm>
          <a:off x="3641690" y="1541533"/>
          <a:ext cx="1548632" cy="6194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Speed or Responsiveness</a:t>
          </a:r>
        </a:p>
      </dsp:txBody>
      <dsp:txXfrm>
        <a:off x="3641690" y="1541533"/>
        <a:ext cx="1548632" cy="619453"/>
      </dsp:txXfrm>
    </dsp:sp>
    <dsp:sp modelId="{C32A84E1-E4C9-41EB-828C-82D7DAD12A88}">
      <dsp:nvSpPr>
        <dsp:cNvPr id="0" name=""/>
        <dsp:cNvSpPr/>
      </dsp:nvSpPr>
      <dsp:spPr>
        <a:xfrm>
          <a:off x="5887207" y="562100"/>
          <a:ext cx="696884" cy="69688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8E335C4-816A-4844-A748-95EEEAE00049}">
      <dsp:nvSpPr>
        <dsp:cNvPr id="0" name=""/>
        <dsp:cNvSpPr/>
      </dsp:nvSpPr>
      <dsp:spPr>
        <a:xfrm>
          <a:off x="5461333" y="1541533"/>
          <a:ext cx="1548632" cy="6194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Automation</a:t>
          </a:r>
        </a:p>
      </dsp:txBody>
      <dsp:txXfrm>
        <a:off x="5461333" y="1541533"/>
        <a:ext cx="1548632" cy="619453"/>
      </dsp:txXfrm>
    </dsp:sp>
    <dsp:sp modelId="{1FE73F54-AD08-4DF6-A66C-70830D946BF9}">
      <dsp:nvSpPr>
        <dsp:cNvPr id="0" name=""/>
        <dsp:cNvSpPr/>
      </dsp:nvSpPr>
      <dsp:spPr>
        <a:xfrm>
          <a:off x="428277" y="2548144"/>
          <a:ext cx="696884" cy="696884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01CED41-E2AB-4310-A3C9-5018090B3514}">
      <dsp:nvSpPr>
        <dsp:cNvPr id="0" name=""/>
        <dsp:cNvSpPr/>
      </dsp:nvSpPr>
      <dsp:spPr>
        <a:xfrm>
          <a:off x="2403" y="3527577"/>
          <a:ext cx="1548632" cy="6194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Small Initial Investment</a:t>
          </a:r>
        </a:p>
      </dsp:txBody>
      <dsp:txXfrm>
        <a:off x="2403" y="3527577"/>
        <a:ext cx="1548632" cy="619453"/>
      </dsp:txXfrm>
    </dsp:sp>
    <dsp:sp modelId="{09AE33F1-7CE8-499F-A71F-0BBE61BA058E}">
      <dsp:nvSpPr>
        <dsp:cNvPr id="0" name=""/>
        <dsp:cNvSpPr/>
      </dsp:nvSpPr>
      <dsp:spPr>
        <a:xfrm>
          <a:off x="2247920" y="2548144"/>
          <a:ext cx="696884" cy="696884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DC15404-0123-447A-A87E-0325A34BFB91}">
      <dsp:nvSpPr>
        <dsp:cNvPr id="0" name=""/>
        <dsp:cNvSpPr/>
      </dsp:nvSpPr>
      <dsp:spPr>
        <a:xfrm>
          <a:off x="1822046" y="3527577"/>
          <a:ext cx="1548632" cy="6194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Less Maintenance Cost</a:t>
          </a:r>
        </a:p>
      </dsp:txBody>
      <dsp:txXfrm>
        <a:off x="1822046" y="3527577"/>
        <a:ext cx="1548632" cy="619453"/>
      </dsp:txXfrm>
    </dsp:sp>
    <dsp:sp modelId="{1F89F107-E0E2-490D-941F-362A73B4302A}">
      <dsp:nvSpPr>
        <dsp:cNvPr id="0" name=""/>
        <dsp:cNvSpPr/>
      </dsp:nvSpPr>
      <dsp:spPr>
        <a:xfrm>
          <a:off x="4067564" y="2548144"/>
          <a:ext cx="696884" cy="696884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FC78EE4-A44B-479A-9D52-2015CB36C74C}">
      <dsp:nvSpPr>
        <dsp:cNvPr id="0" name=""/>
        <dsp:cNvSpPr/>
      </dsp:nvSpPr>
      <dsp:spPr>
        <a:xfrm>
          <a:off x="3641690" y="3527577"/>
          <a:ext cx="1548632" cy="6194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Mobility</a:t>
          </a:r>
        </a:p>
      </dsp:txBody>
      <dsp:txXfrm>
        <a:off x="3641690" y="3527577"/>
        <a:ext cx="1548632" cy="619453"/>
      </dsp:txXfrm>
    </dsp:sp>
    <dsp:sp modelId="{14C1D5FD-98AB-4D64-868E-CFFE982632AC}">
      <dsp:nvSpPr>
        <dsp:cNvPr id="0" name=""/>
        <dsp:cNvSpPr/>
      </dsp:nvSpPr>
      <dsp:spPr>
        <a:xfrm>
          <a:off x="5887207" y="2548144"/>
          <a:ext cx="696884" cy="696884"/>
        </a:xfrm>
        <a:prstGeom prst="rect">
          <a:avLst/>
        </a:prstGeom>
        <a:blipFill>
          <a:blip xmlns:r="http://schemas.openxmlformats.org/officeDocument/2006/relationships"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9C572BE-6122-4EF3-A843-2306D55C1C52}">
      <dsp:nvSpPr>
        <dsp:cNvPr id="0" name=""/>
        <dsp:cNvSpPr/>
      </dsp:nvSpPr>
      <dsp:spPr>
        <a:xfrm>
          <a:off x="5461333" y="3527577"/>
          <a:ext cx="1548632" cy="6194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Flexibility</a:t>
          </a:r>
        </a:p>
      </dsp:txBody>
      <dsp:txXfrm>
        <a:off x="5461333" y="3527577"/>
        <a:ext cx="1548632" cy="619453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CCC6FA-D4DA-4C54-AE64-33921C932937}">
      <dsp:nvSpPr>
        <dsp:cNvPr id="0" name=""/>
        <dsp:cNvSpPr/>
      </dsp:nvSpPr>
      <dsp:spPr>
        <a:xfrm>
          <a:off x="0" y="17828"/>
          <a:ext cx="11029616" cy="45571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PK" sz="1900" b="1" i="0" kern="1200" baseline="0"/>
            <a:t>Less Acquisition/Purchase Cost</a:t>
          </a:r>
          <a:r>
            <a:rPr lang="en-PK" sz="1900" b="0" i="0" kern="1200" baseline="0"/>
            <a:t>:</a:t>
          </a:r>
          <a:endParaRPr lang="en-US" sz="1900" kern="1200"/>
        </a:p>
      </dsp:txBody>
      <dsp:txXfrm>
        <a:off x="22246" y="40074"/>
        <a:ext cx="10985124" cy="411223"/>
      </dsp:txXfrm>
    </dsp:sp>
    <dsp:sp modelId="{90ABDA00-8893-4061-B822-EC7D727693E9}">
      <dsp:nvSpPr>
        <dsp:cNvPr id="0" name=""/>
        <dsp:cNvSpPr/>
      </dsp:nvSpPr>
      <dsp:spPr>
        <a:xfrm>
          <a:off x="0" y="473543"/>
          <a:ext cx="11029616" cy="4719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0190" tIns="24130" rIns="135128" bIns="2413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PK" sz="1500" b="0" i="0" kern="1200" baseline="0"/>
            <a:t>Cloud computing reduces the initial capital investment by eliminating the need for purchasing extensive hardware or software resources upfront.</a:t>
          </a:r>
          <a:endParaRPr lang="en-US" sz="1500" kern="1200"/>
        </a:p>
      </dsp:txBody>
      <dsp:txXfrm>
        <a:off x="0" y="473543"/>
        <a:ext cx="11029616" cy="471960"/>
      </dsp:txXfrm>
    </dsp:sp>
    <dsp:sp modelId="{2E0A3CC4-F99D-4135-B6B9-14941EDCFD96}">
      <dsp:nvSpPr>
        <dsp:cNvPr id="0" name=""/>
        <dsp:cNvSpPr/>
      </dsp:nvSpPr>
      <dsp:spPr>
        <a:xfrm>
          <a:off x="0" y="945503"/>
          <a:ext cx="11029616" cy="45571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PK" sz="1900" b="1" i="0" kern="1200" baseline="0"/>
            <a:t>Reduced Operational Cost</a:t>
          </a:r>
          <a:r>
            <a:rPr lang="en-PK" sz="1900" b="0" i="0" kern="1200" baseline="0"/>
            <a:t>:</a:t>
          </a:r>
          <a:endParaRPr lang="en-US" sz="1900" kern="1200"/>
        </a:p>
      </dsp:txBody>
      <dsp:txXfrm>
        <a:off x="22246" y="967749"/>
        <a:ext cx="10985124" cy="411223"/>
      </dsp:txXfrm>
    </dsp:sp>
    <dsp:sp modelId="{EC64E557-4151-4630-AD5F-CE2FB5910DC0}">
      <dsp:nvSpPr>
        <dsp:cNvPr id="0" name=""/>
        <dsp:cNvSpPr/>
      </dsp:nvSpPr>
      <dsp:spPr>
        <a:xfrm>
          <a:off x="0" y="1401218"/>
          <a:ext cx="11029616" cy="4719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0190" tIns="24130" rIns="135128" bIns="2413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PK" sz="1500" b="0" i="0" kern="1200" baseline="0" dirty="0"/>
            <a:t>Operational costs like system maintenance, administration, and energy support are shifted to cloud providers, significantly reducing the user’s financial burden.</a:t>
          </a:r>
          <a:endParaRPr lang="en-US" sz="1500" kern="1200" dirty="0"/>
        </a:p>
      </dsp:txBody>
      <dsp:txXfrm>
        <a:off x="0" y="1401218"/>
        <a:ext cx="11029616" cy="471960"/>
      </dsp:txXfrm>
    </dsp:sp>
    <dsp:sp modelId="{11607C20-62C6-4819-A985-34916082BD7F}">
      <dsp:nvSpPr>
        <dsp:cNvPr id="0" name=""/>
        <dsp:cNvSpPr/>
      </dsp:nvSpPr>
      <dsp:spPr>
        <a:xfrm>
          <a:off x="0" y="1873178"/>
          <a:ext cx="11029616" cy="45571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PK" sz="1900" b="1" i="0" kern="1200" baseline="0"/>
            <a:t>Reduced System Management Responsibility</a:t>
          </a:r>
          <a:r>
            <a:rPr lang="en-PK" sz="1900" b="0" i="0" kern="1200" baseline="0"/>
            <a:t>:</a:t>
          </a:r>
          <a:endParaRPr lang="en-US" sz="1900" kern="1200"/>
        </a:p>
      </dsp:txBody>
      <dsp:txXfrm>
        <a:off x="22246" y="1895424"/>
        <a:ext cx="10985124" cy="411223"/>
      </dsp:txXfrm>
    </dsp:sp>
    <dsp:sp modelId="{21D290A7-13D5-428D-9507-04F7C144162E}">
      <dsp:nvSpPr>
        <dsp:cNvPr id="0" name=""/>
        <dsp:cNvSpPr/>
      </dsp:nvSpPr>
      <dsp:spPr>
        <a:xfrm>
          <a:off x="0" y="2328893"/>
          <a:ext cx="11029616" cy="4719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0190" tIns="24130" rIns="135128" bIns="2413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PK" sz="1500" b="0" i="0" kern="1200" baseline="0"/>
            <a:t>System management tasks such as updates, recovery, and security are handled by the cloud vendor, freeing the user from these responsibilities.</a:t>
          </a:r>
          <a:endParaRPr lang="en-US" sz="1500" kern="1200"/>
        </a:p>
      </dsp:txBody>
      <dsp:txXfrm>
        <a:off x="0" y="2328893"/>
        <a:ext cx="11029616" cy="471960"/>
      </dsp:txXfrm>
    </dsp:sp>
    <dsp:sp modelId="{D62C7E9C-F87A-4D9C-B043-6423B5949C99}">
      <dsp:nvSpPr>
        <dsp:cNvPr id="0" name=""/>
        <dsp:cNvSpPr/>
      </dsp:nvSpPr>
      <dsp:spPr>
        <a:xfrm>
          <a:off x="0" y="2800853"/>
          <a:ext cx="11029616" cy="45571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PK" sz="1900" b="1" i="0" kern="1200" baseline="0"/>
            <a:t>Use-basis Payment Facility</a:t>
          </a:r>
          <a:r>
            <a:rPr lang="en-PK" sz="1900" b="0" i="0" kern="1200" baseline="0"/>
            <a:t>:</a:t>
          </a:r>
          <a:endParaRPr lang="en-US" sz="1900" kern="1200"/>
        </a:p>
      </dsp:txBody>
      <dsp:txXfrm>
        <a:off x="22246" y="2823099"/>
        <a:ext cx="10985124" cy="411223"/>
      </dsp:txXfrm>
    </dsp:sp>
    <dsp:sp modelId="{0024D526-4FE0-43E6-A670-D9F1A4DB2755}">
      <dsp:nvSpPr>
        <dsp:cNvPr id="0" name=""/>
        <dsp:cNvSpPr/>
      </dsp:nvSpPr>
      <dsp:spPr>
        <a:xfrm>
          <a:off x="0" y="3256568"/>
          <a:ext cx="11029616" cy="314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0190" tIns="24130" rIns="135128" bIns="2413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PK" sz="1500" b="0" i="0" kern="1200" baseline="0"/>
            <a:t>Cloud users are billed based on actual consumption, making it more cost-effective and flexible compared to fixed costs.</a:t>
          </a:r>
          <a:endParaRPr lang="en-US" sz="1500" kern="1200"/>
        </a:p>
      </dsp:txBody>
      <dsp:txXfrm>
        <a:off x="0" y="3256568"/>
        <a:ext cx="11029616" cy="314640"/>
      </dsp:txXfrm>
    </dsp:sp>
    <dsp:sp modelId="{246FB587-143A-44C5-A0B0-88329F626684}">
      <dsp:nvSpPr>
        <dsp:cNvPr id="0" name=""/>
        <dsp:cNvSpPr/>
      </dsp:nvSpPr>
      <dsp:spPr>
        <a:xfrm>
          <a:off x="0" y="3571208"/>
          <a:ext cx="11029616" cy="45571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PK" sz="1900" b="1" i="0" kern="1200" baseline="0"/>
            <a:t>Unlimited Computing Power and Storage</a:t>
          </a:r>
          <a:r>
            <a:rPr lang="en-PK" sz="1900" b="0" i="0" kern="1200" baseline="0"/>
            <a:t>:</a:t>
          </a:r>
          <a:endParaRPr lang="en-US" sz="1900" kern="1200"/>
        </a:p>
      </dsp:txBody>
      <dsp:txXfrm>
        <a:off x="22246" y="3593454"/>
        <a:ext cx="10985124" cy="411223"/>
      </dsp:txXfrm>
    </dsp:sp>
    <dsp:sp modelId="{CFC32052-D6F3-4E38-91C5-3D9541627EAF}">
      <dsp:nvSpPr>
        <dsp:cNvPr id="0" name=""/>
        <dsp:cNvSpPr/>
      </dsp:nvSpPr>
      <dsp:spPr>
        <a:xfrm>
          <a:off x="0" y="4026923"/>
          <a:ext cx="11029616" cy="314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0190" tIns="24130" rIns="135128" bIns="2413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PK" sz="1500" b="0" i="0" kern="1200" baseline="0"/>
            <a:t>Users can access scalable computing power and virtually unlimited storage, making it accessible even for smaller businesses.</a:t>
          </a:r>
          <a:endParaRPr lang="en-US" sz="1500" kern="1200"/>
        </a:p>
      </dsp:txBody>
      <dsp:txXfrm>
        <a:off x="0" y="4026923"/>
        <a:ext cx="11029616" cy="314640"/>
      </dsp:txXfrm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4A8CF2-BC73-4571-A983-555C2B5A81C7}">
      <dsp:nvSpPr>
        <dsp:cNvPr id="0" name=""/>
        <dsp:cNvSpPr/>
      </dsp:nvSpPr>
      <dsp:spPr>
        <a:xfrm>
          <a:off x="0" y="48632"/>
          <a:ext cx="11115088" cy="40774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PK" sz="1700" b="1" i="0" kern="1200" baseline="0" dirty="0"/>
            <a:t>Quality of Service (QoS)</a:t>
          </a:r>
          <a:r>
            <a:rPr lang="en-PK" sz="1700" b="0" i="0" kern="1200" baseline="0" dirty="0"/>
            <a:t>:</a:t>
          </a:r>
          <a:endParaRPr lang="en-US" sz="1700" kern="1200" dirty="0"/>
        </a:p>
      </dsp:txBody>
      <dsp:txXfrm>
        <a:off x="19904" y="68536"/>
        <a:ext cx="11075280" cy="367937"/>
      </dsp:txXfrm>
    </dsp:sp>
    <dsp:sp modelId="{AA8E545C-6C55-47FF-AA27-E31D773274CC}">
      <dsp:nvSpPr>
        <dsp:cNvPr id="0" name=""/>
        <dsp:cNvSpPr/>
      </dsp:nvSpPr>
      <dsp:spPr>
        <a:xfrm>
          <a:off x="0" y="456377"/>
          <a:ext cx="11115088" cy="2815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2904" tIns="21590" rIns="120904" bIns="21590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PK" sz="1300" b="0" i="0" kern="1200" baseline="0"/>
            <a:t>Renowned cloud vendors provide reliable, high-quality service, ensuring consistent performance.</a:t>
          </a:r>
          <a:endParaRPr lang="en-US" sz="1300" kern="1200"/>
        </a:p>
      </dsp:txBody>
      <dsp:txXfrm>
        <a:off x="0" y="456377"/>
        <a:ext cx="11115088" cy="281520"/>
      </dsp:txXfrm>
    </dsp:sp>
    <dsp:sp modelId="{39414DD1-CE95-4E15-8E60-E771E4AB06C1}">
      <dsp:nvSpPr>
        <dsp:cNvPr id="0" name=""/>
        <dsp:cNvSpPr/>
      </dsp:nvSpPr>
      <dsp:spPr>
        <a:xfrm>
          <a:off x="0" y="737897"/>
          <a:ext cx="11115088" cy="40774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PK" sz="1700" b="1" i="0" kern="1200" baseline="0"/>
            <a:t>Reliability</a:t>
          </a:r>
          <a:r>
            <a:rPr lang="en-PK" sz="1700" b="0" i="0" kern="1200" baseline="0"/>
            <a:t>:</a:t>
          </a:r>
          <a:endParaRPr lang="en-US" sz="1700" kern="1200"/>
        </a:p>
      </dsp:txBody>
      <dsp:txXfrm>
        <a:off x="19904" y="757801"/>
        <a:ext cx="11075280" cy="367937"/>
      </dsp:txXfrm>
    </dsp:sp>
    <dsp:sp modelId="{646303D2-5741-47AF-A321-FDDEE9D4E81A}">
      <dsp:nvSpPr>
        <dsp:cNvPr id="0" name=""/>
        <dsp:cNvSpPr/>
      </dsp:nvSpPr>
      <dsp:spPr>
        <a:xfrm>
          <a:off x="0" y="1145642"/>
          <a:ext cx="11115088" cy="2815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2904" tIns="21590" rIns="120904" bIns="21590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PK" sz="1300" b="0" i="0" kern="1200" baseline="0"/>
            <a:t>Cloud vendors handle critical functions like load balancing, backups, and recovery, making the service more reliable than traditional setups.</a:t>
          </a:r>
          <a:endParaRPr lang="en-US" sz="1300" kern="1200"/>
        </a:p>
      </dsp:txBody>
      <dsp:txXfrm>
        <a:off x="0" y="1145642"/>
        <a:ext cx="11115088" cy="281520"/>
      </dsp:txXfrm>
    </dsp:sp>
    <dsp:sp modelId="{0174EC31-65D8-48FD-B566-099114271957}">
      <dsp:nvSpPr>
        <dsp:cNvPr id="0" name=""/>
        <dsp:cNvSpPr/>
      </dsp:nvSpPr>
      <dsp:spPr>
        <a:xfrm>
          <a:off x="0" y="1427162"/>
          <a:ext cx="11115088" cy="40774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PK" sz="1700" b="1" i="0" kern="1200" baseline="0"/>
            <a:t>Continuous Availability</a:t>
          </a:r>
          <a:r>
            <a:rPr lang="en-PK" sz="1700" b="0" i="0" kern="1200" baseline="0"/>
            <a:t>:</a:t>
          </a:r>
          <a:endParaRPr lang="en-US" sz="1700" kern="1200"/>
        </a:p>
      </dsp:txBody>
      <dsp:txXfrm>
        <a:off x="19904" y="1447066"/>
        <a:ext cx="11075280" cy="367937"/>
      </dsp:txXfrm>
    </dsp:sp>
    <dsp:sp modelId="{105DA45D-140E-4735-B6A8-47DD3F88E557}">
      <dsp:nvSpPr>
        <dsp:cNvPr id="0" name=""/>
        <dsp:cNvSpPr/>
      </dsp:nvSpPr>
      <dsp:spPr>
        <a:xfrm>
          <a:off x="0" y="1834908"/>
          <a:ext cx="11115088" cy="2815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2904" tIns="21590" rIns="120904" bIns="21590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PK" sz="1300" b="0" i="0" kern="1200" baseline="0"/>
            <a:t>Cloud services offer high uptime (99.9%), ensuring near 24/7 availability for users.</a:t>
          </a:r>
          <a:endParaRPr lang="en-US" sz="1300" kern="1200"/>
        </a:p>
      </dsp:txBody>
      <dsp:txXfrm>
        <a:off x="0" y="1834908"/>
        <a:ext cx="11115088" cy="281520"/>
      </dsp:txXfrm>
    </dsp:sp>
    <dsp:sp modelId="{A38AA8EC-A6DA-4BBE-B4CA-387FC812ABF5}">
      <dsp:nvSpPr>
        <dsp:cNvPr id="0" name=""/>
        <dsp:cNvSpPr/>
      </dsp:nvSpPr>
      <dsp:spPr>
        <a:xfrm>
          <a:off x="0" y="2116428"/>
          <a:ext cx="11115088" cy="40774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PK" sz="1700" b="1" i="0" kern="1200" baseline="0"/>
            <a:t>Locational Independence</a:t>
          </a:r>
          <a:r>
            <a:rPr lang="en-PK" sz="1700" b="0" i="0" kern="1200" baseline="0"/>
            <a:t>:</a:t>
          </a:r>
          <a:endParaRPr lang="en-US" sz="1700" kern="1200"/>
        </a:p>
      </dsp:txBody>
      <dsp:txXfrm>
        <a:off x="19904" y="2136332"/>
        <a:ext cx="11075280" cy="367937"/>
      </dsp:txXfrm>
    </dsp:sp>
    <dsp:sp modelId="{A4982727-9804-4999-91DB-652C4A80C368}">
      <dsp:nvSpPr>
        <dsp:cNvPr id="0" name=""/>
        <dsp:cNvSpPr/>
      </dsp:nvSpPr>
      <dsp:spPr>
        <a:xfrm>
          <a:off x="0" y="2524173"/>
          <a:ext cx="11115088" cy="2815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2904" tIns="21590" rIns="120904" bIns="21590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PK" sz="1300" b="0" i="0" kern="1200" baseline="0"/>
            <a:t>Users can access cloud services from anywhere with an internet connection, providing flexibility and convenience.</a:t>
          </a:r>
          <a:endParaRPr lang="en-US" sz="1300" kern="1200"/>
        </a:p>
      </dsp:txBody>
      <dsp:txXfrm>
        <a:off x="0" y="2524173"/>
        <a:ext cx="11115088" cy="281520"/>
      </dsp:txXfrm>
    </dsp:sp>
    <dsp:sp modelId="{CCE9FFAA-B887-4213-9F75-699A524B6408}">
      <dsp:nvSpPr>
        <dsp:cNvPr id="0" name=""/>
        <dsp:cNvSpPr/>
      </dsp:nvSpPr>
      <dsp:spPr>
        <a:xfrm>
          <a:off x="0" y="2805692"/>
          <a:ext cx="11115088" cy="40774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PK" sz="1700" b="1" i="0" kern="1200" baseline="0"/>
            <a:t>High Resiliency</a:t>
          </a:r>
          <a:r>
            <a:rPr lang="en-PK" sz="1700" b="0" i="0" kern="1200" baseline="0"/>
            <a:t>:</a:t>
          </a:r>
          <a:endParaRPr lang="en-US" sz="1700" kern="1200"/>
        </a:p>
      </dsp:txBody>
      <dsp:txXfrm>
        <a:off x="19904" y="2825596"/>
        <a:ext cx="11075280" cy="367937"/>
      </dsp:txXfrm>
    </dsp:sp>
    <dsp:sp modelId="{0603D6F9-AE98-416E-AE47-6E730C291BFE}">
      <dsp:nvSpPr>
        <dsp:cNvPr id="0" name=""/>
        <dsp:cNvSpPr/>
      </dsp:nvSpPr>
      <dsp:spPr>
        <a:xfrm>
          <a:off x="0" y="3213438"/>
          <a:ext cx="11115088" cy="2815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2904" tIns="21590" rIns="120904" bIns="21590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PK" sz="1300" b="0" i="0" kern="1200" baseline="0"/>
            <a:t>Cloud infrastructures are resilient to attacks and disruptions due to redundancy and other protective measures.</a:t>
          </a:r>
          <a:endParaRPr lang="en-US" sz="1300" kern="1200"/>
        </a:p>
      </dsp:txBody>
      <dsp:txXfrm>
        <a:off x="0" y="3213438"/>
        <a:ext cx="11115088" cy="281520"/>
      </dsp:txXfrm>
    </dsp:sp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AC17EF9-646D-414D-82E3-78032048EFE0}">
      <dsp:nvSpPr>
        <dsp:cNvPr id="0" name=""/>
        <dsp:cNvSpPr/>
      </dsp:nvSpPr>
      <dsp:spPr>
        <a:xfrm>
          <a:off x="0" y="82615"/>
          <a:ext cx="11029950" cy="43173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PK" sz="1800" b="1" i="0" kern="1200" baseline="0"/>
            <a:t>Quick Deployment</a:t>
          </a:r>
          <a:r>
            <a:rPr lang="en-PK" sz="1800" b="0" i="0" kern="1200" baseline="0"/>
            <a:t>:</a:t>
          </a:r>
          <a:endParaRPr lang="en-US" sz="1800" kern="1200"/>
        </a:p>
      </dsp:txBody>
      <dsp:txXfrm>
        <a:off x="21075" y="103690"/>
        <a:ext cx="10987800" cy="389580"/>
      </dsp:txXfrm>
    </dsp:sp>
    <dsp:sp modelId="{6E18694B-2112-439F-8AF9-A959BEA49BDF}">
      <dsp:nvSpPr>
        <dsp:cNvPr id="0" name=""/>
        <dsp:cNvSpPr/>
      </dsp:nvSpPr>
      <dsp:spPr>
        <a:xfrm>
          <a:off x="0" y="514345"/>
          <a:ext cx="11029950" cy="2980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0201" tIns="22860" rIns="128016" bIns="22860" numCol="1" spcCol="1270" anchor="t" anchorCtr="0">
          <a:noAutofit/>
        </a:bodyPr>
        <a:lstStyle/>
        <a:p>
          <a:pPr marL="114300" lvl="1" indent="-114300" algn="l" defTabSz="622300">
            <a:lnSpc>
              <a:spcPct val="10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PK" sz="1400" b="0" i="0" kern="1200" baseline="0"/>
            <a:t>Cloud computing allows rapid deployment of applications and services, giving businesses a competitive edge.</a:t>
          </a:r>
          <a:endParaRPr lang="en-US" sz="1400" kern="1200"/>
        </a:p>
      </dsp:txBody>
      <dsp:txXfrm>
        <a:off x="0" y="514345"/>
        <a:ext cx="11029950" cy="298080"/>
      </dsp:txXfrm>
    </dsp:sp>
    <dsp:sp modelId="{72A53E15-FACC-43A6-9A3B-8487BA3D5554}">
      <dsp:nvSpPr>
        <dsp:cNvPr id="0" name=""/>
        <dsp:cNvSpPr/>
      </dsp:nvSpPr>
      <dsp:spPr>
        <a:xfrm>
          <a:off x="0" y="812425"/>
          <a:ext cx="11029950" cy="43173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PK" sz="1800" b="1" i="0" kern="1200" baseline="0"/>
            <a:t>Automatic Software Updates</a:t>
          </a:r>
          <a:r>
            <a:rPr lang="en-PK" sz="1800" b="0" i="0" kern="1200" baseline="0"/>
            <a:t>:</a:t>
          </a:r>
          <a:r>
            <a:rPr lang="en-US" sz="1800" b="0" i="0" kern="1200" baseline="0"/>
            <a:t> </a:t>
          </a:r>
          <a:endParaRPr lang="en-US" sz="1800" kern="1200"/>
        </a:p>
      </dsp:txBody>
      <dsp:txXfrm>
        <a:off x="21075" y="833500"/>
        <a:ext cx="10987800" cy="389580"/>
      </dsp:txXfrm>
    </dsp:sp>
    <dsp:sp modelId="{A3C68311-8066-4A40-97B7-6F60D1CA0F6E}">
      <dsp:nvSpPr>
        <dsp:cNvPr id="0" name=""/>
        <dsp:cNvSpPr/>
      </dsp:nvSpPr>
      <dsp:spPr>
        <a:xfrm>
          <a:off x="0" y="1244155"/>
          <a:ext cx="11029950" cy="2980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0201" tIns="22860" rIns="128016" bIns="22860" numCol="1" spcCol="1270" anchor="t" anchorCtr="0">
          <a:noAutofit/>
        </a:bodyPr>
        <a:lstStyle/>
        <a:p>
          <a:pPr marL="114300" lvl="1" indent="-114300" algn="l" defTabSz="622300">
            <a:lnSpc>
              <a:spcPct val="10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PK" sz="1400" b="0" i="0" kern="1200" baseline="0"/>
            <a:t>Software updates are automatic, ensuring users always have the latest version without manual intervention.</a:t>
          </a:r>
          <a:endParaRPr lang="en-US" sz="1400" kern="1200"/>
        </a:p>
      </dsp:txBody>
      <dsp:txXfrm>
        <a:off x="0" y="1244155"/>
        <a:ext cx="11029950" cy="298080"/>
      </dsp:txXfrm>
    </dsp:sp>
    <dsp:sp modelId="{420810EB-C619-4002-8040-76E6FF56CB00}">
      <dsp:nvSpPr>
        <dsp:cNvPr id="0" name=""/>
        <dsp:cNvSpPr/>
      </dsp:nvSpPr>
      <dsp:spPr>
        <a:xfrm>
          <a:off x="0" y="1542235"/>
          <a:ext cx="11029950" cy="43173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PK" sz="1800" b="1" i="0" kern="1200" baseline="0"/>
            <a:t>No License Procurement</a:t>
          </a:r>
          <a:r>
            <a:rPr lang="en-PK" sz="1800" b="0" i="0" kern="1200" baseline="0"/>
            <a:t>:</a:t>
          </a:r>
          <a:endParaRPr lang="en-US" sz="1800" kern="1200"/>
        </a:p>
      </dsp:txBody>
      <dsp:txXfrm>
        <a:off x="21075" y="1563310"/>
        <a:ext cx="10987800" cy="389580"/>
      </dsp:txXfrm>
    </dsp:sp>
    <dsp:sp modelId="{065BF473-1D82-4337-884B-2024A5E635BD}">
      <dsp:nvSpPr>
        <dsp:cNvPr id="0" name=""/>
        <dsp:cNvSpPr/>
      </dsp:nvSpPr>
      <dsp:spPr>
        <a:xfrm>
          <a:off x="0" y="1973965"/>
          <a:ext cx="11029950" cy="2980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0201" tIns="22860" rIns="128016" bIns="22860" numCol="1" spcCol="1270" anchor="t" anchorCtr="0">
          <a:noAutofit/>
        </a:bodyPr>
        <a:lstStyle/>
        <a:p>
          <a:pPr marL="114300" lvl="1" indent="-114300" algn="l" defTabSz="622300">
            <a:lnSpc>
              <a:spcPct val="10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PK" sz="1400" b="0" i="0" kern="1200" baseline="0"/>
            <a:t>Users pay for software as they use it, eliminating the need for long-term software licensing agreements.</a:t>
          </a:r>
          <a:endParaRPr lang="en-US" sz="1400" kern="1200"/>
        </a:p>
      </dsp:txBody>
      <dsp:txXfrm>
        <a:off x="0" y="1973965"/>
        <a:ext cx="11029950" cy="298080"/>
      </dsp:txXfrm>
    </dsp:sp>
    <dsp:sp modelId="{D5E311FA-563A-406F-8382-B997F008E38E}">
      <dsp:nvSpPr>
        <dsp:cNvPr id="0" name=""/>
        <dsp:cNvSpPr/>
      </dsp:nvSpPr>
      <dsp:spPr>
        <a:xfrm>
          <a:off x="0" y="2272045"/>
          <a:ext cx="11029950" cy="43173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PK" sz="1800" b="1" i="0" kern="1200" baseline="0"/>
            <a:t>Safety against Disaster</a:t>
          </a:r>
          <a:r>
            <a:rPr lang="en-PK" sz="1800" b="0" i="0" kern="1200" baseline="0"/>
            <a:t>:</a:t>
          </a:r>
          <a:endParaRPr lang="en-US" sz="1800" kern="1200"/>
        </a:p>
      </dsp:txBody>
      <dsp:txXfrm>
        <a:off x="21075" y="2293120"/>
        <a:ext cx="10987800" cy="389580"/>
      </dsp:txXfrm>
    </dsp:sp>
    <dsp:sp modelId="{0AA4526A-C09B-4B06-9516-3E869E082896}">
      <dsp:nvSpPr>
        <dsp:cNvPr id="0" name=""/>
        <dsp:cNvSpPr/>
      </dsp:nvSpPr>
      <dsp:spPr>
        <a:xfrm>
          <a:off x="0" y="2703775"/>
          <a:ext cx="11029950" cy="2980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0201" tIns="22860" rIns="128016" bIns="22860" numCol="1" spcCol="1270" anchor="t" anchorCtr="0">
          <a:noAutofit/>
        </a:bodyPr>
        <a:lstStyle/>
        <a:p>
          <a:pPr marL="114300" lvl="1" indent="-114300" algn="l" defTabSz="622300">
            <a:lnSpc>
              <a:spcPct val="10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PK" sz="1400" b="0" i="0" kern="1200" baseline="0"/>
            <a:t>Cloud services have robust recovery systems, ensuring data and systems are better protected against disasters.</a:t>
          </a:r>
          <a:endParaRPr lang="en-US" sz="1400" kern="1200"/>
        </a:p>
      </dsp:txBody>
      <dsp:txXfrm>
        <a:off x="0" y="2703775"/>
        <a:ext cx="11029950" cy="298080"/>
      </dsp:txXfrm>
    </dsp:sp>
    <dsp:sp modelId="{4E9D2B79-1F0E-4F7B-8895-429C1E229017}">
      <dsp:nvSpPr>
        <dsp:cNvPr id="0" name=""/>
        <dsp:cNvSpPr/>
      </dsp:nvSpPr>
      <dsp:spPr>
        <a:xfrm>
          <a:off x="0" y="3001855"/>
          <a:ext cx="11029950" cy="43173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PK" sz="1800" b="1" i="0" kern="1200" baseline="0"/>
            <a:t>Environment Friendly</a:t>
          </a:r>
          <a:r>
            <a:rPr lang="en-PK" sz="1800" b="0" i="0" kern="1200" baseline="0"/>
            <a:t>:</a:t>
          </a:r>
          <a:endParaRPr lang="en-US" sz="1800" kern="1200"/>
        </a:p>
      </dsp:txBody>
      <dsp:txXfrm>
        <a:off x="21075" y="3022930"/>
        <a:ext cx="10987800" cy="389580"/>
      </dsp:txXfrm>
    </dsp:sp>
    <dsp:sp modelId="{02053004-F501-4D16-A938-A1AEDC52AEF0}">
      <dsp:nvSpPr>
        <dsp:cNvPr id="0" name=""/>
        <dsp:cNvSpPr/>
      </dsp:nvSpPr>
      <dsp:spPr>
        <a:xfrm>
          <a:off x="0" y="3433585"/>
          <a:ext cx="11029950" cy="2980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0201" tIns="22860" rIns="128016" bIns="22860" numCol="1" spcCol="1270" anchor="t" anchorCtr="0">
          <a:noAutofit/>
        </a:bodyPr>
        <a:lstStyle/>
        <a:p>
          <a:pPr marL="114300" lvl="1" indent="-114300" algn="l" defTabSz="622300">
            <a:lnSpc>
              <a:spcPct val="10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PK" sz="1400" b="0" i="0" kern="1200" baseline="0"/>
            <a:t>Cloud computing minimizes resource usage and reduces e-waste, contributing to a lower carbon footprint.</a:t>
          </a:r>
          <a:endParaRPr lang="en-US" sz="1400" kern="1200"/>
        </a:p>
      </dsp:txBody>
      <dsp:txXfrm>
        <a:off x="0" y="3433585"/>
        <a:ext cx="11029950" cy="298080"/>
      </dsp:txXfrm>
    </dsp:sp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F88314B-3B5E-4045-B4C3-D7F1F63AE54C}">
      <dsp:nvSpPr>
        <dsp:cNvPr id="0" name=""/>
        <dsp:cNvSpPr/>
      </dsp:nvSpPr>
      <dsp:spPr>
        <a:xfrm>
          <a:off x="0" y="93972"/>
          <a:ext cx="11175379" cy="43173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PK" sz="1800" b="1" i="0" kern="1200" baseline="0" dirty="0"/>
            <a:t>Limited Portability between Cloud Providers</a:t>
          </a:r>
          <a:r>
            <a:rPr lang="en-PK" sz="1800" b="0" i="0" kern="1200" baseline="0" dirty="0"/>
            <a:t>:</a:t>
          </a:r>
          <a:endParaRPr lang="en-US" sz="1800" kern="1200" dirty="0"/>
        </a:p>
      </dsp:txBody>
      <dsp:txXfrm>
        <a:off x="21075" y="115047"/>
        <a:ext cx="11133229" cy="389580"/>
      </dsp:txXfrm>
    </dsp:sp>
    <dsp:sp modelId="{4E1D09F4-7B6E-4FF7-8021-FF034B4CCD17}">
      <dsp:nvSpPr>
        <dsp:cNvPr id="0" name=""/>
        <dsp:cNvSpPr/>
      </dsp:nvSpPr>
      <dsp:spPr>
        <a:xfrm>
          <a:off x="0" y="525702"/>
          <a:ext cx="11175379" cy="2980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4818" tIns="22860" rIns="128016" bIns="2286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PK" sz="1400" b="0" i="0" kern="1200" baseline="0"/>
            <a:t>Proprietary cloud platforms make it difficult to move applications between different cloud providers due to vendor lock-in, limiting portability.</a:t>
          </a:r>
          <a:endParaRPr lang="en-US" sz="1400" kern="1200"/>
        </a:p>
      </dsp:txBody>
      <dsp:txXfrm>
        <a:off x="0" y="525702"/>
        <a:ext cx="11175379" cy="298080"/>
      </dsp:txXfrm>
    </dsp:sp>
    <dsp:sp modelId="{729CDA07-102E-4860-AF43-97B17875F39B}">
      <dsp:nvSpPr>
        <dsp:cNvPr id="0" name=""/>
        <dsp:cNvSpPr/>
      </dsp:nvSpPr>
      <dsp:spPr>
        <a:xfrm>
          <a:off x="0" y="823782"/>
          <a:ext cx="11175379" cy="43173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PK" sz="1800" b="1" i="0" kern="1200" baseline="0"/>
            <a:t>Interoperability Problem</a:t>
          </a:r>
          <a:r>
            <a:rPr lang="en-PK" sz="1800" b="0" i="0" kern="1200" baseline="0"/>
            <a:t>:</a:t>
          </a:r>
          <a:endParaRPr lang="en-US" sz="1800" kern="1200"/>
        </a:p>
      </dsp:txBody>
      <dsp:txXfrm>
        <a:off x="21075" y="844857"/>
        <a:ext cx="11133229" cy="389580"/>
      </dsp:txXfrm>
    </dsp:sp>
    <dsp:sp modelId="{1AE09454-DFB3-44FD-AC40-37A61CB98578}">
      <dsp:nvSpPr>
        <dsp:cNvPr id="0" name=""/>
        <dsp:cNvSpPr/>
      </dsp:nvSpPr>
      <dsp:spPr>
        <a:xfrm>
          <a:off x="0" y="1255512"/>
          <a:ext cx="11175379" cy="4378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4818" tIns="22860" rIns="128016" bIns="2286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PK" sz="1400" b="0" i="0" kern="1200" baseline="0"/>
            <a:t>Proprietary standards restrict applications from different cloud vendors from working together, creating interoperability issues when using multiple cloud platforms.</a:t>
          </a:r>
          <a:endParaRPr lang="en-US" sz="1400" kern="1200"/>
        </a:p>
      </dsp:txBody>
      <dsp:txXfrm>
        <a:off x="0" y="1255512"/>
        <a:ext cx="11175379" cy="437805"/>
      </dsp:txXfrm>
    </dsp:sp>
    <dsp:sp modelId="{AB78F490-76A1-4393-B704-9FF3510C966C}">
      <dsp:nvSpPr>
        <dsp:cNvPr id="0" name=""/>
        <dsp:cNvSpPr/>
      </dsp:nvSpPr>
      <dsp:spPr>
        <a:xfrm>
          <a:off x="0" y="1693317"/>
          <a:ext cx="11175379" cy="43173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PK" sz="1800" b="1" i="0" kern="1200" baseline="0"/>
            <a:t>Data Security</a:t>
          </a:r>
          <a:r>
            <a:rPr lang="en-PK" sz="1800" b="0" i="0" kern="1200" baseline="0"/>
            <a:t>:</a:t>
          </a:r>
          <a:endParaRPr lang="en-US" sz="1800" kern="1200"/>
        </a:p>
      </dsp:txBody>
      <dsp:txXfrm>
        <a:off x="21075" y="1714392"/>
        <a:ext cx="11133229" cy="389580"/>
      </dsp:txXfrm>
    </dsp:sp>
    <dsp:sp modelId="{4C0822D3-D6D6-491E-90F6-2ACBC0C33A19}">
      <dsp:nvSpPr>
        <dsp:cNvPr id="0" name=""/>
        <dsp:cNvSpPr/>
      </dsp:nvSpPr>
      <dsp:spPr>
        <a:xfrm>
          <a:off x="0" y="2125047"/>
          <a:ext cx="11175379" cy="2980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4818" tIns="22860" rIns="128016" bIns="2286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PK" sz="1400" b="0" i="0" kern="1200" baseline="0"/>
            <a:t>Storing data outside a user’s network boundary introduces vulnerabilities, as security is largely dependent on the cloud vendor.</a:t>
          </a:r>
          <a:endParaRPr lang="en-US" sz="1400" kern="1200"/>
        </a:p>
      </dsp:txBody>
      <dsp:txXfrm>
        <a:off x="0" y="2125047"/>
        <a:ext cx="11175379" cy="298080"/>
      </dsp:txXfrm>
    </dsp:sp>
    <dsp:sp modelId="{B72401C2-BCF9-43D7-972E-77C4D4A363FC}">
      <dsp:nvSpPr>
        <dsp:cNvPr id="0" name=""/>
        <dsp:cNvSpPr/>
      </dsp:nvSpPr>
      <dsp:spPr>
        <a:xfrm>
          <a:off x="0" y="2423127"/>
          <a:ext cx="11175379" cy="43173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PK" sz="1800" b="1" i="0" kern="1200" baseline="0"/>
            <a:t>Reduced Control over Governance</a:t>
          </a:r>
          <a:r>
            <a:rPr lang="en-PK" sz="1800" b="0" i="0" kern="1200" baseline="0"/>
            <a:t>:</a:t>
          </a:r>
          <a:endParaRPr lang="en-US" sz="1800" kern="1200"/>
        </a:p>
      </dsp:txBody>
      <dsp:txXfrm>
        <a:off x="21075" y="2444202"/>
        <a:ext cx="11133229" cy="389580"/>
      </dsp:txXfrm>
    </dsp:sp>
    <dsp:sp modelId="{B8D66FC9-417D-43C5-90D3-1FDE18CB27E4}">
      <dsp:nvSpPr>
        <dsp:cNvPr id="0" name=""/>
        <dsp:cNvSpPr/>
      </dsp:nvSpPr>
      <dsp:spPr>
        <a:xfrm>
          <a:off x="0" y="2854857"/>
          <a:ext cx="11175379" cy="2980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4818" tIns="22860" rIns="128016" bIns="2286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PK" sz="1400" b="0" i="0" kern="1200" baseline="0" dirty="0"/>
            <a:t>Cloud users have limited control over the governance and operational policies of the cloud, which is managed by the vendor.</a:t>
          </a:r>
          <a:endParaRPr lang="en-US" sz="1400" kern="1200" dirty="0"/>
        </a:p>
      </dsp:txBody>
      <dsp:txXfrm>
        <a:off x="0" y="2854857"/>
        <a:ext cx="11175379" cy="298080"/>
      </dsp:txXfrm>
    </dsp:sp>
    <dsp:sp modelId="{E6E6D528-9D85-4A70-B572-0CEAD50A313E}">
      <dsp:nvSpPr>
        <dsp:cNvPr id="0" name=""/>
        <dsp:cNvSpPr/>
      </dsp:nvSpPr>
      <dsp:spPr>
        <a:xfrm>
          <a:off x="0" y="3152937"/>
          <a:ext cx="11175379" cy="43173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PK" sz="1800" b="1" i="0" kern="1200" baseline="0"/>
            <a:t>Multi-Regional Compliance and Legal Issues</a:t>
          </a:r>
          <a:r>
            <a:rPr lang="en-PK" sz="1800" b="0" i="0" kern="1200" baseline="0"/>
            <a:t>:</a:t>
          </a:r>
          <a:endParaRPr lang="en-US" sz="1800" kern="1200"/>
        </a:p>
      </dsp:txBody>
      <dsp:txXfrm>
        <a:off x="21075" y="3174012"/>
        <a:ext cx="11133229" cy="389580"/>
      </dsp:txXfrm>
    </dsp:sp>
    <dsp:sp modelId="{3F077ACE-1BA3-4474-9E84-D7F77B3ABAAC}">
      <dsp:nvSpPr>
        <dsp:cNvPr id="0" name=""/>
        <dsp:cNvSpPr/>
      </dsp:nvSpPr>
      <dsp:spPr>
        <a:xfrm>
          <a:off x="0" y="3584667"/>
          <a:ext cx="11175379" cy="4378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4818" tIns="22860" rIns="128016" bIns="2286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PK" sz="1400" b="0" i="0" kern="1200" baseline="0"/>
            <a:t>Legal and privacy concerns arise when data is stored in different geographical regions, as laws vary across jurisdictions regarding data disclosure and compliance.</a:t>
          </a:r>
          <a:endParaRPr lang="en-US" sz="1400" kern="1200"/>
        </a:p>
      </dsp:txBody>
      <dsp:txXfrm>
        <a:off x="0" y="3584667"/>
        <a:ext cx="11175379" cy="437805"/>
      </dsp:txXfrm>
    </dsp:sp>
    <dsp:sp modelId="{A66F3975-D191-4AB5-B3C9-ED170CB6EA5E}">
      <dsp:nvSpPr>
        <dsp:cNvPr id="0" name=""/>
        <dsp:cNvSpPr/>
      </dsp:nvSpPr>
      <dsp:spPr>
        <a:xfrm>
          <a:off x="0" y="4022472"/>
          <a:ext cx="11175379" cy="43173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PK" sz="1800" b="1" i="0" kern="1200" baseline="0"/>
            <a:t>Bandwidth Cost</a:t>
          </a:r>
          <a:r>
            <a:rPr lang="en-PK" sz="1800" b="0" i="0" kern="1200" baseline="0"/>
            <a:t>:</a:t>
          </a:r>
          <a:endParaRPr lang="en-US" sz="1800" kern="1200"/>
        </a:p>
      </dsp:txBody>
      <dsp:txXfrm>
        <a:off x="21075" y="4043547"/>
        <a:ext cx="11133229" cy="389580"/>
      </dsp:txXfrm>
    </dsp:sp>
    <dsp:sp modelId="{25EEE791-BC9D-4EF5-8354-520CC81821C6}">
      <dsp:nvSpPr>
        <dsp:cNvPr id="0" name=""/>
        <dsp:cNvSpPr/>
      </dsp:nvSpPr>
      <dsp:spPr>
        <a:xfrm>
          <a:off x="0" y="4454202"/>
          <a:ext cx="11175379" cy="4378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4818" tIns="22860" rIns="128016" bIns="2286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PK" sz="1400" b="0" i="0" kern="1200" baseline="0"/>
            <a:t>While cloud services reduce overall costs, the additional expense of network bandwidth, especially for data-intensive applications, can increase total costs.</a:t>
          </a:r>
          <a:endParaRPr lang="en-US" sz="1400" kern="1200"/>
        </a:p>
      </dsp:txBody>
      <dsp:txXfrm>
        <a:off x="0" y="4454202"/>
        <a:ext cx="11175379" cy="437805"/>
      </dsp:txXfrm>
    </dsp:sp>
  </dsp:spTree>
</dsp:drawing>
</file>

<file path=ppt/diagrams/drawing2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4641EA-0674-4365-97CF-9928F8DCF0ED}">
      <dsp:nvSpPr>
        <dsp:cNvPr id="0" name=""/>
        <dsp:cNvSpPr/>
      </dsp:nvSpPr>
      <dsp:spPr>
        <a:xfrm>
          <a:off x="0" y="758474"/>
          <a:ext cx="3102173" cy="196988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AD9D4A-4CBC-47B5-A18D-D3E9F1AFCDC7}">
      <dsp:nvSpPr>
        <dsp:cNvPr id="0" name=""/>
        <dsp:cNvSpPr/>
      </dsp:nvSpPr>
      <dsp:spPr>
        <a:xfrm>
          <a:off x="344685" y="1085926"/>
          <a:ext cx="3102173" cy="196988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/>
            <a:t>Accountability</a:t>
          </a:r>
          <a:r>
            <a:rPr lang="en-US" sz="2300" kern="1200"/>
            <a:t>: Issues arise from the blurred lines of responsibility between cloud vendors and users.</a:t>
          </a:r>
        </a:p>
      </dsp:txBody>
      <dsp:txXfrm>
        <a:off x="402381" y="1143622"/>
        <a:ext cx="2986781" cy="1854488"/>
      </dsp:txXfrm>
    </dsp:sp>
    <dsp:sp modelId="{BBB9CFD0-EA55-4650-8720-19147078CC2F}">
      <dsp:nvSpPr>
        <dsp:cNvPr id="0" name=""/>
        <dsp:cNvSpPr/>
      </dsp:nvSpPr>
      <dsp:spPr>
        <a:xfrm>
          <a:off x="3791545" y="758474"/>
          <a:ext cx="3102173" cy="196988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3D3481-FC99-41AD-A7C6-9D97468E7A70}">
      <dsp:nvSpPr>
        <dsp:cNvPr id="0" name=""/>
        <dsp:cNvSpPr/>
      </dsp:nvSpPr>
      <dsp:spPr>
        <a:xfrm>
          <a:off x="4136231" y="1085926"/>
          <a:ext cx="3102173" cy="196988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/>
            <a:t>Data Security</a:t>
          </a:r>
          <a:r>
            <a:rPr lang="en-US" sz="2300" kern="1200"/>
            <a:t>: Cloud vendors must ensure robust protection of sensitive data.</a:t>
          </a:r>
        </a:p>
      </dsp:txBody>
      <dsp:txXfrm>
        <a:off x="4193927" y="1143622"/>
        <a:ext cx="2986781" cy="1854488"/>
      </dsp:txXfrm>
    </dsp:sp>
    <dsp:sp modelId="{B35AD8A2-507A-4DF7-A058-7ABF8F5C5572}">
      <dsp:nvSpPr>
        <dsp:cNvPr id="0" name=""/>
        <dsp:cNvSpPr/>
      </dsp:nvSpPr>
      <dsp:spPr>
        <a:xfrm>
          <a:off x="7583090" y="758474"/>
          <a:ext cx="3102173" cy="196988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34BEE4-85FE-4CC3-A5AF-FB3075FD7EA3}">
      <dsp:nvSpPr>
        <dsp:cNvPr id="0" name=""/>
        <dsp:cNvSpPr/>
      </dsp:nvSpPr>
      <dsp:spPr>
        <a:xfrm>
          <a:off x="7927776" y="1085926"/>
          <a:ext cx="3102173" cy="196988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/>
            <a:t>Intellectual Property</a:t>
          </a:r>
          <a:r>
            <a:rPr lang="en-US" sz="2300" kern="1200"/>
            <a:t>: Cloud vendors need to handle intellectual property responsibly.</a:t>
          </a:r>
        </a:p>
      </dsp:txBody>
      <dsp:txXfrm>
        <a:off x="7985472" y="1143622"/>
        <a:ext cx="2986781" cy="1854488"/>
      </dsp:txXfrm>
    </dsp:sp>
  </dsp:spTree>
</dsp:drawing>
</file>

<file path=ppt/diagrams/drawing2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47D6CD-0CC2-406C-81CE-DD6AE0E2C53C}">
      <dsp:nvSpPr>
        <dsp:cNvPr id="0" name=""/>
        <dsp:cNvSpPr/>
      </dsp:nvSpPr>
      <dsp:spPr>
        <a:xfrm>
          <a:off x="1346" y="157219"/>
          <a:ext cx="4725967" cy="300098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822111-4070-4D64-9964-277F6117D1BD}">
      <dsp:nvSpPr>
        <dsp:cNvPr id="0" name=""/>
        <dsp:cNvSpPr/>
      </dsp:nvSpPr>
      <dsp:spPr>
        <a:xfrm>
          <a:off x="526453" y="656071"/>
          <a:ext cx="4725967" cy="300098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b="1" kern="1200"/>
            <a:t>Concept</a:t>
          </a:r>
          <a:r>
            <a:rPr lang="en-US" sz="3100" kern="1200"/>
            <a:t>: Cloud computing can be seen as a vast network of computers that users view as a single entity.</a:t>
          </a:r>
        </a:p>
      </dsp:txBody>
      <dsp:txXfrm>
        <a:off x="614349" y="743967"/>
        <a:ext cx="4550175" cy="2825197"/>
      </dsp:txXfrm>
    </dsp:sp>
    <dsp:sp modelId="{51B94D73-AD5D-4373-84AC-3D148F0485D8}">
      <dsp:nvSpPr>
        <dsp:cNvPr id="0" name=""/>
        <dsp:cNvSpPr/>
      </dsp:nvSpPr>
      <dsp:spPr>
        <a:xfrm>
          <a:off x="5777528" y="157219"/>
          <a:ext cx="4725967" cy="300098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3F13B9-E67C-496E-A0CF-F48BE716D18D}">
      <dsp:nvSpPr>
        <dsp:cNvPr id="0" name=""/>
        <dsp:cNvSpPr/>
      </dsp:nvSpPr>
      <dsp:spPr>
        <a:xfrm>
          <a:off x="6302636" y="656071"/>
          <a:ext cx="4725967" cy="300098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b="1" kern="1200"/>
            <a:t>Philosophy</a:t>
          </a:r>
          <a:r>
            <a:rPr lang="en-US" sz="3100" kern="1200"/>
            <a:t>: Reflects Sun Microsystems' slogan, "The network is the computer," combining computing power from multiple systems.</a:t>
          </a:r>
        </a:p>
      </dsp:txBody>
      <dsp:txXfrm>
        <a:off x="6390532" y="743967"/>
        <a:ext cx="4550175" cy="282519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869E3D-DD5C-4EC2-B0D2-DF9BF09711C5}">
      <dsp:nvSpPr>
        <dsp:cNvPr id="0" name=""/>
        <dsp:cNvSpPr/>
      </dsp:nvSpPr>
      <dsp:spPr>
        <a:xfrm>
          <a:off x="0" y="443"/>
          <a:ext cx="11029615" cy="103817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1A4B12A-614B-4188-B1EF-2DE2CDBA2084}">
      <dsp:nvSpPr>
        <dsp:cNvPr id="0" name=""/>
        <dsp:cNvSpPr/>
      </dsp:nvSpPr>
      <dsp:spPr>
        <a:xfrm>
          <a:off x="314046" y="234032"/>
          <a:ext cx="570994" cy="57099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F0C8AF-594B-4472-9C62-90228713655A}">
      <dsp:nvSpPr>
        <dsp:cNvPr id="0" name=""/>
        <dsp:cNvSpPr/>
      </dsp:nvSpPr>
      <dsp:spPr>
        <a:xfrm>
          <a:off x="1199087" y="443"/>
          <a:ext cx="9830527" cy="10381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9873" tIns="109873" rIns="109873" bIns="109873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Students will choose their project topic or select from the list of sample ideas</a:t>
          </a:r>
        </a:p>
      </dsp:txBody>
      <dsp:txXfrm>
        <a:off x="1199087" y="443"/>
        <a:ext cx="9830527" cy="1038171"/>
      </dsp:txXfrm>
    </dsp:sp>
    <dsp:sp modelId="{99A2462A-C57B-433B-ABC9-4BE86EE94B9C}">
      <dsp:nvSpPr>
        <dsp:cNvPr id="0" name=""/>
        <dsp:cNvSpPr/>
      </dsp:nvSpPr>
      <dsp:spPr>
        <a:xfrm>
          <a:off x="0" y="1298157"/>
          <a:ext cx="11029615" cy="103817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D599B0-F33C-4578-951E-E92CBF67149C}">
      <dsp:nvSpPr>
        <dsp:cNvPr id="0" name=""/>
        <dsp:cNvSpPr/>
      </dsp:nvSpPr>
      <dsp:spPr>
        <a:xfrm>
          <a:off x="314046" y="1531745"/>
          <a:ext cx="570994" cy="57099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34C5DA-65BE-48F3-9EF7-46B88CDCFFA8}">
      <dsp:nvSpPr>
        <dsp:cNvPr id="0" name=""/>
        <dsp:cNvSpPr/>
      </dsp:nvSpPr>
      <dsp:spPr>
        <a:xfrm>
          <a:off x="1199087" y="1298157"/>
          <a:ext cx="9830527" cy="10381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9873" tIns="109873" rIns="109873" bIns="109873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Work in teams of 5 </a:t>
          </a:r>
        </a:p>
      </dsp:txBody>
      <dsp:txXfrm>
        <a:off x="1199087" y="1298157"/>
        <a:ext cx="9830527" cy="1038171"/>
      </dsp:txXfrm>
    </dsp:sp>
    <dsp:sp modelId="{CF4EE779-D53A-42FC-9BB3-B0BAC3C890A1}">
      <dsp:nvSpPr>
        <dsp:cNvPr id="0" name=""/>
        <dsp:cNvSpPr/>
      </dsp:nvSpPr>
      <dsp:spPr>
        <a:xfrm>
          <a:off x="0" y="2595871"/>
          <a:ext cx="11029615" cy="103817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2F13869-2B60-4E6F-B9B3-B089025CA727}">
      <dsp:nvSpPr>
        <dsp:cNvPr id="0" name=""/>
        <dsp:cNvSpPr/>
      </dsp:nvSpPr>
      <dsp:spPr>
        <a:xfrm>
          <a:off x="314046" y="2829459"/>
          <a:ext cx="570994" cy="57099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657D7D-689F-47DE-8344-9E8BBB75D54F}">
      <dsp:nvSpPr>
        <dsp:cNvPr id="0" name=""/>
        <dsp:cNvSpPr/>
      </dsp:nvSpPr>
      <dsp:spPr>
        <a:xfrm>
          <a:off x="1199087" y="2595871"/>
          <a:ext cx="9830527" cy="10381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9873" tIns="109873" rIns="109873" bIns="109873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Design, implement, and evaluate cloud applications. </a:t>
          </a:r>
        </a:p>
      </dsp:txBody>
      <dsp:txXfrm>
        <a:off x="1199087" y="2595871"/>
        <a:ext cx="9830527" cy="103817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869E3D-DD5C-4EC2-B0D2-DF9BF09711C5}">
      <dsp:nvSpPr>
        <dsp:cNvPr id="0" name=""/>
        <dsp:cNvSpPr/>
      </dsp:nvSpPr>
      <dsp:spPr>
        <a:xfrm>
          <a:off x="0" y="443"/>
          <a:ext cx="11029615" cy="103817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1A4B12A-614B-4188-B1EF-2DE2CDBA2084}">
      <dsp:nvSpPr>
        <dsp:cNvPr id="0" name=""/>
        <dsp:cNvSpPr/>
      </dsp:nvSpPr>
      <dsp:spPr>
        <a:xfrm>
          <a:off x="314046" y="234032"/>
          <a:ext cx="570994" cy="57099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F0C8AF-594B-4472-9C62-90228713655A}">
      <dsp:nvSpPr>
        <dsp:cNvPr id="0" name=""/>
        <dsp:cNvSpPr/>
      </dsp:nvSpPr>
      <dsp:spPr>
        <a:xfrm>
          <a:off x="1199087" y="443"/>
          <a:ext cx="9830527" cy="10381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9873" tIns="109873" rIns="109873" bIns="109873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Students will choose their project topic or select from the list of sample ideas</a:t>
          </a:r>
        </a:p>
      </dsp:txBody>
      <dsp:txXfrm>
        <a:off x="1199087" y="443"/>
        <a:ext cx="9830527" cy="1038171"/>
      </dsp:txXfrm>
    </dsp:sp>
    <dsp:sp modelId="{99A2462A-C57B-433B-ABC9-4BE86EE94B9C}">
      <dsp:nvSpPr>
        <dsp:cNvPr id="0" name=""/>
        <dsp:cNvSpPr/>
      </dsp:nvSpPr>
      <dsp:spPr>
        <a:xfrm>
          <a:off x="0" y="1298157"/>
          <a:ext cx="11029615" cy="103817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D599B0-F33C-4578-951E-E92CBF67149C}">
      <dsp:nvSpPr>
        <dsp:cNvPr id="0" name=""/>
        <dsp:cNvSpPr/>
      </dsp:nvSpPr>
      <dsp:spPr>
        <a:xfrm>
          <a:off x="314046" y="1531745"/>
          <a:ext cx="570994" cy="57099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34C5DA-65BE-48F3-9EF7-46B88CDCFFA8}">
      <dsp:nvSpPr>
        <dsp:cNvPr id="0" name=""/>
        <dsp:cNvSpPr/>
      </dsp:nvSpPr>
      <dsp:spPr>
        <a:xfrm>
          <a:off x="1199087" y="1298157"/>
          <a:ext cx="9830527" cy="10381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9873" tIns="109873" rIns="109873" bIns="109873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Work in teams of 5 </a:t>
          </a:r>
        </a:p>
      </dsp:txBody>
      <dsp:txXfrm>
        <a:off x="1199087" y="1298157"/>
        <a:ext cx="9830527" cy="1038171"/>
      </dsp:txXfrm>
    </dsp:sp>
    <dsp:sp modelId="{CF4EE779-D53A-42FC-9BB3-B0BAC3C890A1}">
      <dsp:nvSpPr>
        <dsp:cNvPr id="0" name=""/>
        <dsp:cNvSpPr/>
      </dsp:nvSpPr>
      <dsp:spPr>
        <a:xfrm>
          <a:off x="0" y="2595871"/>
          <a:ext cx="11029615" cy="103817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2F13869-2B60-4E6F-B9B3-B089025CA727}">
      <dsp:nvSpPr>
        <dsp:cNvPr id="0" name=""/>
        <dsp:cNvSpPr/>
      </dsp:nvSpPr>
      <dsp:spPr>
        <a:xfrm>
          <a:off x="314046" y="2829459"/>
          <a:ext cx="570994" cy="57099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657D7D-689F-47DE-8344-9E8BBB75D54F}">
      <dsp:nvSpPr>
        <dsp:cNvPr id="0" name=""/>
        <dsp:cNvSpPr/>
      </dsp:nvSpPr>
      <dsp:spPr>
        <a:xfrm>
          <a:off x="1199087" y="2595871"/>
          <a:ext cx="9830527" cy="10381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9873" tIns="109873" rIns="109873" bIns="109873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Design, implement, and evaluate cloud applications. </a:t>
          </a:r>
        </a:p>
      </dsp:txBody>
      <dsp:txXfrm>
        <a:off x="1199087" y="2595871"/>
        <a:ext cx="9830527" cy="103817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FC063B-D368-4884-BBB1-B197CE27B38A}">
      <dsp:nvSpPr>
        <dsp:cNvPr id="0" name=""/>
        <dsp:cNvSpPr/>
      </dsp:nvSpPr>
      <dsp:spPr>
        <a:xfrm>
          <a:off x="2205922" y="1990"/>
          <a:ext cx="8823692" cy="576463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1204" tIns="146422" rIns="171204" bIns="146422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Develop a basic application using ASP.NET, Python, etc. with user authentication.</a:t>
          </a:r>
        </a:p>
      </dsp:txBody>
      <dsp:txXfrm>
        <a:off x="2205922" y="1990"/>
        <a:ext cx="8823692" cy="576463"/>
      </dsp:txXfrm>
    </dsp:sp>
    <dsp:sp modelId="{F30F0ACB-9BBE-45EF-9036-4038BDFC1BD9}">
      <dsp:nvSpPr>
        <dsp:cNvPr id="0" name=""/>
        <dsp:cNvSpPr/>
      </dsp:nvSpPr>
      <dsp:spPr>
        <a:xfrm>
          <a:off x="0" y="1990"/>
          <a:ext cx="2205923" cy="57646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6730" tIns="56942" rIns="116730" bIns="56942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Application: </a:t>
          </a:r>
        </a:p>
      </dsp:txBody>
      <dsp:txXfrm>
        <a:off x="0" y="1990"/>
        <a:ext cx="2205923" cy="576463"/>
      </dsp:txXfrm>
    </dsp:sp>
    <dsp:sp modelId="{DA1F3CC6-C3DA-4A3A-B496-B9D07A43B309}">
      <dsp:nvSpPr>
        <dsp:cNvPr id="0" name=""/>
        <dsp:cNvSpPr/>
      </dsp:nvSpPr>
      <dsp:spPr>
        <a:xfrm>
          <a:off x="2205923" y="613041"/>
          <a:ext cx="8823692" cy="576463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1204" tIns="146422" rIns="171204" bIns="146422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CRUD functionality, register/login.</a:t>
          </a:r>
        </a:p>
      </dsp:txBody>
      <dsp:txXfrm>
        <a:off x="2205923" y="613041"/>
        <a:ext cx="8823692" cy="576463"/>
      </dsp:txXfrm>
    </dsp:sp>
    <dsp:sp modelId="{61B09D2E-B2A8-4606-91B0-CEAB01DDEE3C}">
      <dsp:nvSpPr>
        <dsp:cNvPr id="0" name=""/>
        <dsp:cNvSpPr/>
      </dsp:nvSpPr>
      <dsp:spPr>
        <a:xfrm>
          <a:off x="0" y="613041"/>
          <a:ext cx="2205923" cy="57646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6730" tIns="56942" rIns="116730" bIns="56942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User Features: </a:t>
          </a:r>
        </a:p>
      </dsp:txBody>
      <dsp:txXfrm>
        <a:off x="0" y="613041"/>
        <a:ext cx="2205923" cy="576463"/>
      </dsp:txXfrm>
    </dsp:sp>
    <dsp:sp modelId="{1BFF1AA4-6047-412E-9B89-F074CFCB2927}">
      <dsp:nvSpPr>
        <dsp:cNvPr id="0" name=""/>
        <dsp:cNvSpPr/>
      </dsp:nvSpPr>
      <dsp:spPr>
        <a:xfrm>
          <a:off x="2205923" y="1224092"/>
          <a:ext cx="8823692" cy="576463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1204" tIns="146422" rIns="171204" bIns="146422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Expose APIs securely using Azure API Management.</a:t>
          </a:r>
        </a:p>
      </dsp:txBody>
      <dsp:txXfrm>
        <a:off x="2205923" y="1224092"/>
        <a:ext cx="8823692" cy="576463"/>
      </dsp:txXfrm>
    </dsp:sp>
    <dsp:sp modelId="{D32FF0E4-4ACA-4471-9C62-F1D260AFBBDF}">
      <dsp:nvSpPr>
        <dsp:cNvPr id="0" name=""/>
        <dsp:cNvSpPr/>
      </dsp:nvSpPr>
      <dsp:spPr>
        <a:xfrm>
          <a:off x="0" y="1224092"/>
          <a:ext cx="2205923" cy="57646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6730" tIns="56942" rIns="116730" bIns="56942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API Integration: </a:t>
          </a:r>
        </a:p>
      </dsp:txBody>
      <dsp:txXfrm>
        <a:off x="0" y="1224092"/>
        <a:ext cx="2205923" cy="576463"/>
      </dsp:txXfrm>
    </dsp:sp>
    <dsp:sp modelId="{950FB2CE-A5BA-4EEF-AF5D-390B1FE95A10}">
      <dsp:nvSpPr>
        <dsp:cNvPr id="0" name=""/>
        <dsp:cNvSpPr/>
      </dsp:nvSpPr>
      <dsp:spPr>
        <a:xfrm>
          <a:off x="2205923" y="1835143"/>
          <a:ext cx="8823692" cy="576463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1204" tIns="146422" rIns="171204" bIns="146422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Add event-driven features.</a:t>
          </a:r>
        </a:p>
      </dsp:txBody>
      <dsp:txXfrm>
        <a:off x="2205923" y="1835143"/>
        <a:ext cx="8823692" cy="576463"/>
      </dsp:txXfrm>
    </dsp:sp>
    <dsp:sp modelId="{1968329A-6ACA-4FF4-89BF-09E444A73758}">
      <dsp:nvSpPr>
        <dsp:cNvPr id="0" name=""/>
        <dsp:cNvSpPr/>
      </dsp:nvSpPr>
      <dsp:spPr>
        <a:xfrm>
          <a:off x="0" y="1835143"/>
          <a:ext cx="2205923" cy="57646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6730" tIns="56942" rIns="116730" bIns="56942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Azure Function: </a:t>
          </a:r>
        </a:p>
      </dsp:txBody>
      <dsp:txXfrm>
        <a:off x="0" y="1835143"/>
        <a:ext cx="2205923" cy="576463"/>
      </dsp:txXfrm>
    </dsp:sp>
    <dsp:sp modelId="{6FF7EF6F-D8B2-4DF3-A283-313E1BD86C95}">
      <dsp:nvSpPr>
        <dsp:cNvPr id="0" name=""/>
        <dsp:cNvSpPr/>
      </dsp:nvSpPr>
      <dsp:spPr>
        <a:xfrm>
          <a:off x="2205923" y="2446194"/>
          <a:ext cx="8823692" cy="576463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1204" tIns="146422" rIns="171204" bIns="146422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Host the application on Azure App Service.</a:t>
          </a:r>
        </a:p>
      </dsp:txBody>
      <dsp:txXfrm>
        <a:off x="2205923" y="2446194"/>
        <a:ext cx="8823692" cy="576463"/>
      </dsp:txXfrm>
    </dsp:sp>
    <dsp:sp modelId="{0BB5AAF9-EB04-48BD-8113-A98DA32E140F}">
      <dsp:nvSpPr>
        <dsp:cNvPr id="0" name=""/>
        <dsp:cNvSpPr/>
      </dsp:nvSpPr>
      <dsp:spPr>
        <a:xfrm>
          <a:off x="0" y="2446194"/>
          <a:ext cx="2205923" cy="57646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6730" tIns="56942" rIns="116730" bIns="56942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Cloud Hosting: </a:t>
          </a:r>
        </a:p>
      </dsp:txBody>
      <dsp:txXfrm>
        <a:off x="0" y="2446194"/>
        <a:ext cx="2205923" cy="576463"/>
      </dsp:txXfrm>
    </dsp:sp>
    <dsp:sp modelId="{57D40BAB-B66E-499B-9FC1-51EF24C082AE}">
      <dsp:nvSpPr>
        <dsp:cNvPr id="0" name=""/>
        <dsp:cNvSpPr/>
      </dsp:nvSpPr>
      <dsp:spPr>
        <a:xfrm>
          <a:off x="2205923" y="3057245"/>
          <a:ext cx="8823692" cy="576463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1204" tIns="146422" rIns="171204" bIns="146422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Use Azure SQL or Cosmos DB.</a:t>
          </a:r>
        </a:p>
      </dsp:txBody>
      <dsp:txXfrm>
        <a:off x="2205923" y="3057245"/>
        <a:ext cx="8823692" cy="576463"/>
      </dsp:txXfrm>
    </dsp:sp>
    <dsp:sp modelId="{64C4DBEE-C069-4F1C-A772-0A82EA00BBB5}">
      <dsp:nvSpPr>
        <dsp:cNvPr id="0" name=""/>
        <dsp:cNvSpPr/>
      </dsp:nvSpPr>
      <dsp:spPr>
        <a:xfrm>
          <a:off x="0" y="3057245"/>
          <a:ext cx="2205923" cy="57646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6730" tIns="56942" rIns="116730" bIns="56942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Database: </a:t>
          </a:r>
        </a:p>
      </dsp:txBody>
      <dsp:txXfrm>
        <a:off x="0" y="3057245"/>
        <a:ext cx="2205923" cy="576463"/>
      </dsp:txXfrm>
    </dsp:sp>
    <dsp:sp modelId="{F253CF95-AEB0-4EE3-AE0E-B5DBE2D3169B}">
      <dsp:nvSpPr>
        <dsp:cNvPr id="0" name=""/>
        <dsp:cNvSpPr/>
      </dsp:nvSpPr>
      <dsp:spPr>
        <a:xfrm>
          <a:off x="2205923" y="3668296"/>
          <a:ext cx="8823692" cy="576463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1204" tIns="146422" rIns="171204" bIns="146422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Integrate Azure Blob Storage for file management.</a:t>
          </a:r>
        </a:p>
      </dsp:txBody>
      <dsp:txXfrm>
        <a:off x="2205923" y="3668296"/>
        <a:ext cx="8823692" cy="576463"/>
      </dsp:txXfrm>
    </dsp:sp>
    <dsp:sp modelId="{31F889DE-8347-4151-8FC7-C40DD1FD3934}">
      <dsp:nvSpPr>
        <dsp:cNvPr id="0" name=""/>
        <dsp:cNvSpPr/>
      </dsp:nvSpPr>
      <dsp:spPr>
        <a:xfrm>
          <a:off x="0" y="3668296"/>
          <a:ext cx="2205923" cy="57646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6730" tIns="56942" rIns="116730" bIns="56942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Storage: </a:t>
          </a:r>
        </a:p>
      </dsp:txBody>
      <dsp:txXfrm>
        <a:off x="0" y="3668296"/>
        <a:ext cx="2205923" cy="576463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6A72D6-0F0D-40F9-8669-F34CA27ED7D4}">
      <dsp:nvSpPr>
        <dsp:cNvPr id="0" name=""/>
        <dsp:cNvSpPr/>
      </dsp:nvSpPr>
      <dsp:spPr>
        <a:xfrm>
          <a:off x="0" y="3679"/>
          <a:ext cx="7012370" cy="78362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9D13BD7-BED4-49A5-8F25-62CE7E21BFF0}">
      <dsp:nvSpPr>
        <dsp:cNvPr id="0" name=""/>
        <dsp:cNvSpPr/>
      </dsp:nvSpPr>
      <dsp:spPr>
        <a:xfrm>
          <a:off x="237047" y="179995"/>
          <a:ext cx="430995" cy="43099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BAC9ED6-EE81-40D9-B917-C5A29EFE7DE9}">
      <dsp:nvSpPr>
        <dsp:cNvPr id="0" name=""/>
        <dsp:cNvSpPr/>
      </dsp:nvSpPr>
      <dsp:spPr>
        <a:xfrm>
          <a:off x="905091" y="3679"/>
          <a:ext cx="3155566" cy="7836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934" tIns="82934" rIns="82934" bIns="82934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Performance: </a:t>
          </a:r>
        </a:p>
      </dsp:txBody>
      <dsp:txXfrm>
        <a:off x="905091" y="3679"/>
        <a:ext cx="3155566" cy="783628"/>
      </dsp:txXfrm>
    </dsp:sp>
    <dsp:sp modelId="{824A5DDF-255B-438B-857F-4AB09D55B980}">
      <dsp:nvSpPr>
        <dsp:cNvPr id="0" name=""/>
        <dsp:cNvSpPr/>
      </dsp:nvSpPr>
      <dsp:spPr>
        <a:xfrm>
          <a:off x="4060657" y="3679"/>
          <a:ext cx="2951712" cy="7836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934" tIns="82934" rIns="82934" bIns="82934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The application should handle at least 100 concurrent users.</a:t>
          </a:r>
        </a:p>
      </dsp:txBody>
      <dsp:txXfrm>
        <a:off x="4060657" y="3679"/>
        <a:ext cx="2951712" cy="783628"/>
      </dsp:txXfrm>
    </dsp:sp>
    <dsp:sp modelId="{1696CFBC-2D5A-4A20-A31E-11FAA9479A26}">
      <dsp:nvSpPr>
        <dsp:cNvPr id="0" name=""/>
        <dsp:cNvSpPr/>
      </dsp:nvSpPr>
      <dsp:spPr>
        <a:xfrm>
          <a:off x="0" y="983215"/>
          <a:ext cx="7012370" cy="78362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E27E48A-917D-4A86-8435-BEDCBB1D029E}">
      <dsp:nvSpPr>
        <dsp:cNvPr id="0" name=""/>
        <dsp:cNvSpPr/>
      </dsp:nvSpPr>
      <dsp:spPr>
        <a:xfrm>
          <a:off x="237047" y="1159531"/>
          <a:ext cx="430995" cy="43099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A4FBA2-73B6-422E-9BCB-30F7A2EC9CA5}">
      <dsp:nvSpPr>
        <dsp:cNvPr id="0" name=""/>
        <dsp:cNvSpPr/>
      </dsp:nvSpPr>
      <dsp:spPr>
        <a:xfrm>
          <a:off x="905091" y="983215"/>
          <a:ext cx="3155566" cy="7836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934" tIns="82934" rIns="82934" bIns="82934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Scalability: </a:t>
          </a:r>
        </a:p>
      </dsp:txBody>
      <dsp:txXfrm>
        <a:off x="905091" y="983215"/>
        <a:ext cx="3155566" cy="783628"/>
      </dsp:txXfrm>
    </dsp:sp>
    <dsp:sp modelId="{5EA0C41C-7EC3-4E63-A0BE-EF5BD53C2713}">
      <dsp:nvSpPr>
        <dsp:cNvPr id="0" name=""/>
        <dsp:cNvSpPr/>
      </dsp:nvSpPr>
      <dsp:spPr>
        <a:xfrm>
          <a:off x="4060657" y="983215"/>
          <a:ext cx="2951712" cy="7836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934" tIns="82934" rIns="82934" bIns="82934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The system must auto-scale based on load.</a:t>
          </a:r>
        </a:p>
      </dsp:txBody>
      <dsp:txXfrm>
        <a:off x="4060657" y="983215"/>
        <a:ext cx="2951712" cy="783628"/>
      </dsp:txXfrm>
    </dsp:sp>
    <dsp:sp modelId="{4F93FBAB-2201-4F04-BE7C-AAAD63A0248F}">
      <dsp:nvSpPr>
        <dsp:cNvPr id="0" name=""/>
        <dsp:cNvSpPr/>
      </dsp:nvSpPr>
      <dsp:spPr>
        <a:xfrm>
          <a:off x="0" y="1962751"/>
          <a:ext cx="7012370" cy="78362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7904585-D07E-4BFE-B6ED-53A6AC92D0D8}">
      <dsp:nvSpPr>
        <dsp:cNvPr id="0" name=""/>
        <dsp:cNvSpPr/>
      </dsp:nvSpPr>
      <dsp:spPr>
        <a:xfrm>
          <a:off x="237047" y="2139067"/>
          <a:ext cx="430995" cy="43099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EDB821F-6013-407B-9346-8E99550C9605}">
      <dsp:nvSpPr>
        <dsp:cNvPr id="0" name=""/>
        <dsp:cNvSpPr/>
      </dsp:nvSpPr>
      <dsp:spPr>
        <a:xfrm>
          <a:off x="905091" y="1962751"/>
          <a:ext cx="3155566" cy="7836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934" tIns="82934" rIns="82934" bIns="82934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Availability: </a:t>
          </a:r>
        </a:p>
      </dsp:txBody>
      <dsp:txXfrm>
        <a:off x="905091" y="1962751"/>
        <a:ext cx="3155566" cy="783628"/>
      </dsp:txXfrm>
    </dsp:sp>
    <dsp:sp modelId="{7E262F16-B81E-41BA-86E8-10E5B29CE0D9}">
      <dsp:nvSpPr>
        <dsp:cNvPr id="0" name=""/>
        <dsp:cNvSpPr/>
      </dsp:nvSpPr>
      <dsp:spPr>
        <a:xfrm>
          <a:off x="4060657" y="1962751"/>
          <a:ext cx="2951712" cy="7836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934" tIns="82934" rIns="82934" bIns="82934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Target 99.95% uptime.</a:t>
          </a:r>
        </a:p>
      </dsp:txBody>
      <dsp:txXfrm>
        <a:off x="4060657" y="1962751"/>
        <a:ext cx="2951712" cy="783628"/>
      </dsp:txXfrm>
    </dsp:sp>
    <dsp:sp modelId="{B36F8509-5D38-41F6-B452-172F8D1A8746}">
      <dsp:nvSpPr>
        <dsp:cNvPr id="0" name=""/>
        <dsp:cNvSpPr/>
      </dsp:nvSpPr>
      <dsp:spPr>
        <a:xfrm>
          <a:off x="0" y="2942287"/>
          <a:ext cx="7012370" cy="78362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4681ED2-EBC4-4E55-8955-D53BB0E4ADCA}">
      <dsp:nvSpPr>
        <dsp:cNvPr id="0" name=""/>
        <dsp:cNvSpPr/>
      </dsp:nvSpPr>
      <dsp:spPr>
        <a:xfrm>
          <a:off x="237047" y="3118603"/>
          <a:ext cx="430995" cy="43099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C29C23-8601-48ED-84DB-A023C879D2CA}">
      <dsp:nvSpPr>
        <dsp:cNvPr id="0" name=""/>
        <dsp:cNvSpPr/>
      </dsp:nvSpPr>
      <dsp:spPr>
        <a:xfrm>
          <a:off x="905091" y="2942287"/>
          <a:ext cx="3155566" cy="7836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934" tIns="82934" rIns="82934" bIns="82934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Security: </a:t>
          </a:r>
        </a:p>
      </dsp:txBody>
      <dsp:txXfrm>
        <a:off x="905091" y="2942287"/>
        <a:ext cx="3155566" cy="783628"/>
      </dsp:txXfrm>
    </dsp:sp>
    <dsp:sp modelId="{FA7295B9-2982-40B5-9094-2CAD1A544012}">
      <dsp:nvSpPr>
        <dsp:cNvPr id="0" name=""/>
        <dsp:cNvSpPr/>
      </dsp:nvSpPr>
      <dsp:spPr>
        <a:xfrm>
          <a:off x="4060657" y="2942287"/>
          <a:ext cx="2951712" cy="7836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934" tIns="82934" rIns="82934" bIns="82934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Ensure encryption and access control.</a:t>
          </a:r>
        </a:p>
      </dsp:txBody>
      <dsp:txXfrm>
        <a:off x="4060657" y="2942287"/>
        <a:ext cx="2951712" cy="783628"/>
      </dsp:txXfrm>
    </dsp:sp>
    <dsp:sp modelId="{0D8680E6-CE3F-4E2B-B94D-D290B00DD384}">
      <dsp:nvSpPr>
        <dsp:cNvPr id="0" name=""/>
        <dsp:cNvSpPr/>
      </dsp:nvSpPr>
      <dsp:spPr>
        <a:xfrm>
          <a:off x="0" y="3921823"/>
          <a:ext cx="7012370" cy="78362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EF0AC7D-3BF7-4E81-B1C2-02E8210E7EC4}">
      <dsp:nvSpPr>
        <dsp:cNvPr id="0" name=""/>
        <dsp:cNvSpPr/>
      </dsp:nvSpPr>
      <dsp:spPr>
        <a:xfrm>
          <a:off x="237047" y="4098139"/>
          <a:ext cx="430995" cy="430995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0252A4D-38A1-406C-BEA4-E4D9791AA859}">
      <dsp:nvSpPr>
        <dsp:cNvPr id="0" name=""/>
        <dsp:cNvSpPr/>
      </dsp:nvSpPr>
      <dsp:spPr>
        <a:xfrm>
          <a:off x="905091" y="3921823"/>
          <a:ext cx="3155566" cy="7836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934" tIns="82934" rIns="82934" bIns="82934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Cost Optimization: </a:t>
          </a:r>
        </a:p>
      </dsp:txBody>
      <dsp:txXfrm>
        <a:off x="905091" y="3921823"/>
        <a:ext cx="3155566" cy="783628"/>
      </dsp:txXfrm>
    </dsp:sp>
    <dsp:sp modelId="{62B027F7-9AAD-4191-BA17-55FC34C788ED}">
      <dsp:nvSpPr>
        <dsp:cNvPr id="0" name=""/>
        <dsp:cNvSpPr/>
      </dsp:nvSpPr>
      <dsp:spPr>
        <a:xfrm>
          <a:off x="4060657" y="3921823"/>
          <a:ext cx="2951712" cy="7836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934" tIns="82934" rIns="82934" bIns="82934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Use techniques for cost-effective resource management.</a:t>
          </a:r>
        </a:p>
      </dsp:txBody>
      <dsp:txXfrm>
        <a:off x="4060657" y="3921823"/>
        <a:ext cx="2951712" cy="783628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6175EB4-49D7-4B95-82FF-6E6B2E7C73AE}">
      <dsp:nvSpPr>
        <dsp:cNvPr id="0" name=""/>
        <dsp:cNvSpPr/>
      </dsp:nvSpPr>
      <dsp:spPr>
        <a:xfrm>
          <a:off x="2205922" y="443"/>
          <a:ext cx="8823692" cy="57676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1204" tIns="146497" rIns="171204" bIns="146497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Azure App Service, Function Apps.</a:t>
          </a:r>
        </a:p>
      </dsp:txBody>
      <dsp:txXfrm>
        <a:off x="2205922" y="443"/>
        <a:ext cx="8823692" cy="576761"/>
      </dsp:txXfrm>
    </dsp:sp>
    <dsp:sp modelId="{43D88618-E804-4DC5-B55F-B27C8FAA3B1F}">
      <dsp:nvSpPr>
        <dsp:cNvPr id="0" name=""/>
        <dsp:cNvSpPr/>
      </dsp:nvSpPr>
      <dsp:spPr>
        <a:xfrm>
          <a:off x="0" y="443"/>
          <a:ext cx="2205923" cy="57676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6730" tIns="56971" rIns="116730" bIns="56971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Compute: </a:t>
          </a:r>
        </a:p>
      </dsp:txBody>
      <dsp:txXfrm>
        <a:off x="0" y="443"/>
        <a:ext cx="2205923" cy="576761"/>
      </dsp:txXfrm>
    </dsp:sp>
    <dsp:sp modelId="{5899E7C4-5FA1-43D1-9824-A2F64F474C47}">
      <dsp:nvSpPr>
        <dsp:cNvPr id="0" name=""/>
        <dsp:cNvSpPr/>
      </dsp:nvSpPr>
      <dsp:spPr>
        <a:xfrm>
          <a:off x="2205923" y="611811"/>
          <a:ext cx="8823692" cy="57676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1204" tIns="146497" rIns="171204" bIns="146497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Azure Blob Storage, Azure File Storage.</a:t>
          </a:r>
        </a:p>
      </dsp:txBody>
      <dsp:txXfrm>
        <a:off x="2205923" y="611811"/>
        <a:ext cx="8823692" cy="576761"/>
      </dsp:txXfrm>
    </dsp:sp>
    <dsp:sp modelId="{85437003-D20A-4B7D-9CA4-E26CE5164D17}">
      <dsp:nvSpPr>
        <dsp:cNvPr id="0" name=""/>
        <dsp:cNvSpPr/>
      </dsp:nvSpPr>
      <dsp:spPr>
        <a:xfrm>
          <a:off x="0" y="611811"/>
          <a:ext cx="2205923" cy="57676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6730" tIns="56971" rIns="116730" bIns="56971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Storage: </a:t>
          </a:r>
        </a:p>
      </dsp:txBody>
      <dsp:txXfrm>
        <a:off x="0" y="611811"/>
        <a:ext cx="2205923" cy="576761"/>
      </dsp:txXfrm>
    </dsp:sp>
    <dsp:sp modelId="{F554981F-C6EE-484C-96A7-E2AC22DFD6D3}">
      <dsp:nvSpPr>
        <dsp:cNvPr id="0" name=""/>
        <dsp:cNvSpPr/>
      </dsp:nvSpPr>
      <dsp:spPr>
        <a:xfrm>
          <a:off x="2205923" y="1223178"/>
          <a:ext cx="8823692" cy="57676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1204" tIns="146497" rIns="171204" bIns="146497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Azure SQL Database, Cosmos DB.</a:t>
          </a:r>
        </a:p>
      </dsp:txBody>
      <dsp:txXfrm>
        <a:off x="2205923" y="1223178"/>
        <a:ext cx="8823692" cy="576761"/>
      </dsp:txXfrm>
    </dsp:sp>
    <dsp:sp modelId="{FDDEB051-16D4-4D06-AC3D-9953919C938E}">
      <dsp:nvSpPr>
        <dsp:cNvPr id="0" name=""/>
        <dsp:cNvSpPr/>
      </dsp:nvSpPr>
      <dsp:spPr>
        <a:xfrm>
          <a:off x="0" y="1223178"/>
          <a:ext cx="2205923" cy="57676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6730" tIns="56971" rIns="116730" bIns="56971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Database: </a:t>
          </a:r>
        </a:p>
      </dsp:txBody>
      <dsp:txXfrm>
        <a:off x="0" y="1223178"/>
        <a:ext cx="2205923" cy="576761"/>
      </dsp:txXfrm>
    </dsp:sp>
    <dsp:sp modelId="{9768C9E3-4301-4669-919C-61AEBF5A945C}">
      <dsp:nvSpPr>
        <dsp:cNvPr id="0" name=""/>
        <dsp:cNvSpPr/>
      </dsp:nvSpPr>
      <dsp:spPr>
        <a:xfrm>
          <a:off x="2205923" y="1834545"/>
          <a:ext cx="8823692" cy="57676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1204" tIns="146497" rIns="171204" bIns="146497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Azure Active Directory, Key Vault.</a:t>
          </a:r>
        </a:p>
      </dsp:txBody>
      <dsp:txXfrm>
        <a:off x="2205923" y="1834545"/>
        <a:ext cx="8823692" cy="576761"/>
      </dsp:txXfrm>
    </dsp:sp>
    <dsp:sp modelId="{ADF4688E-6971-4571-B4F8-DF5ED3C0ED04}">
      <dsp:nvSpPr>
        <dsp:cNvPr id="0" name=""/>
        <dsp:cNvSpPr/>
      </dsp:nvSpPr>
      <dsp:spPr>
        <a:xfrm>
          <a:off x="0" y="1834545"/>
          <a:ext cx="2205923" cy="57676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6730" tIns="56971" rIns="116730" bIns="56971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Security: </a:t>
          </a:r>
        </a:p>
      </dsp:txBody>
      <dsp:txXfrm>
        <a:off x="0" y="1834545"/>
        <a:ext cx="2205923" cy="576761"/>
      </dsp:txXfrm>
    </dsp:sp>
    <dsp:sp modelId="{F29846A1-3B31-40D3-B2D1-3443E0EA17D4}">
      <dsp:nvSpPr>
        <dsp:cNvPr id="0" name=""/>
        <dsp:cNvSpPr/>
      </dsp:nvSpPr>
      <dsp:spPr>
        <a:xfrm>
          <a:off x="2205923" y="2445913"/>
          <a:ext cx="8823692" cy="57676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1204" tIns="146497" rIns="171204" bIns="146497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Azure Monitor, Application Insights.</a:t>
          </a:r>
        </a:p>
      </dsp:txBody>
      <dsp:txXfrm>
        <a:off x="2205923" y="2445913"/>
        <a:ext cx="8823692" cy="576761"/>
      </dsp:txXfrm>
    </dsp:sp>
    <dsp:sp modelId="{F77C87D4-BC45-4F89-B954-977A6E8FE408}">
      <dsp:nvSpPr>
        <dsp:cNvPr id="0" name=""/>
        <dsp:cNvSpPr/>
      </dsp:nvSpPr>
      <dsp:spPr>
        <a:xfrm>
          <a:off x="0" y="2445913"/>
          <a:ext cx="2205923" cy="57676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6730" tIns="56971" rIns="116730" bIns="56971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Monitoring: </a:t>
          </a:r>
        </a:p>
      </dsp:txBody>
      <dsp:txXfrm>
        <a:off x="0" y="2445913"/>
        <a:ext cx="2205923" cy="576761"/>
      </dsp:txXfrm>
    </dsp:sp>
    <dsp:sp modelId="{248410FA-D2C3-4319-AD3B-7B3318DE8C16}">
      <dsp:nvSpPr>
        <dsp:cNvPr id="0" name=""/>
        <dsp:cNvSpPr/>
      </dsp:nvSpPr>
      <dsp:spPr>
        <a:xfrm>
          <a:off x="2205923" y="3057280"/>
          <a:ext cx="8823692" cy="57676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1204" tIns="146497" rIns="171204" bIns="146497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Azure Virtual Network, Traffic Manager.</a:t>
          </a:r>
        </a:p>
      </dsp:txBody>
      <dsp:txXfrm>
        <a:off x="2205923" y="3057280"/>
        <a:ext cx="8823692" cy="576761"/>
      </dsp:txXfrm>
    </dsp:sp>
    <dsp:sp modelId="{8D2269A8-7AC8-4021-BA9C-55421E2410E0}">
      <dsp:nvSpPr>
        <dsp:cNvPr id="0" name=""/>
        <dsp:cNvSpPr/>
      </dsp:nvSpPr>
      <dsp:spPr>
        <a:xfrm>
          <a:off x="0" y="3057280"/>
          <a:ext cx="2205923" cy="57676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6730" tIns="56971" rIns="116730" bIns="56971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Networking (Optional):</a:t>
          </a:r>
        </a:p>
      </dsp:txBody>
      <dsp:txXfrm>
        <a:off x="0" y="3057280"/>
        <a:ext cx="2205923" cy="576761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2A54BE-08DD-48A1-9026-AF6E9DC1A365}">
      <dsp:nvSpPr>
        <dsp:cNvPr id="0" name=""/>
        <dsp:cNvSpPr/>
      </dsp:nvSpPr>
      <dsp:spPr>
        <a:xfrm>
          <a:off x="1261800" y="1721"/>
          <a:ext cx="5047202" cy="75550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7930" tIns="191897" rIns="97930" bIns="191897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Submit proposal with architecture and group details.</a:t>
          </a:r>
        </a:p>
      </dsp:txBody>
      <dsp:txXfrm>
        <a:off x="1261800" y="1721"/>
        <a:ext cx="5047202" cy="755500"/>
      </dsp:txXfrm>
    </dsp:sp>
    <dsp:sp modelId="{60E7F369-01D8-415C-B2CE-0D01FC8D2517}">
      <dsp:nvSpPr>
        <dsp:cNvPr id="0" name=""/>
        <dsp:cNvSpPr/>
      </dsp:nvSpPr>
      <dsp:spPr>
        <a:xfrm>
          <a:off x="0" y="1721"/>
          <a:ext cx="1261800" cy="7555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770" tIns="74627" rIns="66770" bIns="74627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Milestone 1 (Week 2): </a:t>
          </a:r>
        </a:p>
      </dsp:txBody>
      <dsp:txXfrm>
        <a:off x="0" y="1721"/>
        <a:ext cx="1261800" cy="755500"/>
      </dsp:txXfrm>
    </dsp:sp>
    <dsp:sp modelId="{43519588-87DC-4369-B6B1-93EE0417937C}">
      <dsp:nvSpPr>
        <dsp:cNvPr id="0" name=""/>
        <dsp:cNvSpPr/>
      </dsp:nvSpPr>
      <dsp:spPr>
        <a:xfrm>
          <a:off x="1261800" y="802552"/>
          <a:ext cx="5047202" cy="75550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7930" tIns="191897" rIns="97930" bIns="191897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Submit architecture design and diagram.</a:t>
          </a:r>
        </a:p>
      </dsp:txBody>
      <dsp:txXfrm>
        <a:off x="1261800" y="802552"/>
        <a:ext cx="5047202" cy="755500"/>
      </dsp:txXfrm>
    </dsp:sp>
    <dsp:sp modelId="{F630A1C4-8741-44AB-B30F-23F7698EE079}">
      <dsp:nvSpPr>
        <dsp:cNvPr id="0" name=""/>
        <dsp:cNvSpPr/>
      </dsp:nvSpPr>
      <dsp:spPr>
        <a:xfrm>
          <a:off x="0" y="802552"/>
          <a:ext cx="1261800" cy="7555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770" tIns="74627" rIns="66770" bIns="74627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Milestone 2 (Week 4): </a:t>
          </a:r>
        </a:p>
      </dsp:txBody>
      <dsp:txXfrm>
        <a:off x="0" y="802552"/>
        <a:ext cx="1261800" cy="755500"/>
      </dsp:txXfrm>
    </dsp:sp>
    <dsp:sp modelId="{6DBC1D39-D666-43F3-BDC9-B3B9C081D345}">
      <dsp:nvSpPr>
        <dsp:cNvPr id="0" name=""/>
        <dsp:cNvSpPr/>
      </dsp:nvSpPr>
      <dsp:spPr>
        <a:xfrm>
          <a:off x="1261800" y="1603382"/>
          <a:ext cx="5047202" cy="75550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7930" tIns="191897" rIns="97930" bIns="191897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Initial deployment with authentication and database integration.</a:t>
          </a:r>
        </a:p>
      </dsp:txBody>
      <dsp:txXfrm>
        <a:off x="1261800" y="1603382"/>
        <a:ext cx="5047202" cy="755500"/>
      </dsp:txXfrm>
    </dsp:sp>
    <dsp:sp modelId="{6BDAAD7B-31EF-4B29-A134-012CD3FE7C92}">
      <dsp:nvSpPr>
        <dsp:cNvPr id="0" name=""/>
        <dsp:cNvSpPr/>
      </dsp:nvSpPr>
      <dsp:spPr>
        <a:xfrm>
          <a:off x="0" y="1603382"/>
          <a:ext cx="1261800" cy="7555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770" tIns="74627" rIns="66770" bIns="74627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Milestone 3 (Week 8): </a:t>
          </a:r>
        </a:p>
      </dsp:txBody>
      <dsp:txXfrm>
        <a:off x="0" y="1603382"/>
        <a:ext cx="1261800" cy="755500"/>
      </dsp:txXfrm>
    </dsp:sp>
    <dsp:sp modelId="{04312D21-1A8F-4338-BC62-B1EF43556A5D}">
      <dsp:nvSpPr>
        <dsp:cNvPr id="0" name=""/>
        <dsp:cNvSpPr/>
      </dsp:nvSpPr>
      <dsp:spPr>
        <a:xfrm>
          <a:off x="1261800" y="2404213"/>
          <a:ext cx="5047202" cy="75550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7930" tIns="191897" rIns="97930" bIns="191897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Complete functionality with monitoring and optimization.</a:t>
          </a:r>
        </a:p>
      </dsp:txBody>
      <dsp:txXfrm>
        <a:off x="1261800" y="2404213"/>
        <a:ext cx="5047202" cy="755500"/>
      </dsp:txXfrm>
    </dsp:sp>
    <dsp:sp modelId="{32D124ED-BEB9-4288-81C3-66435B8D765B}">
      <dsp:nvSpPr>
        <dsp:cNvPr id="0" name=""/>
        <dsp:cNvSpPr/>
      </dsp:nvSpPr>
      <dsp:spPr>
        <a:xfrm>
          <a:off x="0" y="2404213"/>
          <a:ext cx="1261800" cy="7555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770" tIns="74627" rIns="66770" bIns="74627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Milestone 4 (Week 12): </a:t>
          </a:r>
        </a:p>
      </dsp:txBody>
      <dsp:txXfrm>
        <a:off x="0" y="2404213"/>
        <a:ext cx="1261800" cy="755500"/>
      </dsp:txXfrm>
    </dsp:sp>
    <dsp:sp modelId="{7280FF9A-D1C8-42EF-93A7-6451AD921198}">
      <dsp:nvSpPr>
        <dsp:cNvPr id="0" name=""/>
        <dsp:cNvSpPr/>
      </dsp:nvSpPr>
      <dsp:spPr>
        <a:xfrm>
          <a:off x="1261800" y="3205043"/>
          <a:ext cx="5047202" cy="75550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7930" tIns="191897" rIns="97930" bIns="191897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Submit full project and present.</a:t>
          </a:r>
        </a:p>
      </dsp:txBody>
      <dsp:txXfrm>
        <a:off x="1261800" y="3205043"/>
        <a:ext cx="5047202" cy="755500"/>
      </dsp:txXfrm>
    </dsp:sp>
    <dsp:sp modelId="{805D6D3E-A622-46A4-B078-6C01B8884430}">
      <dsp:nvSpPr>
        <dsp:cNvPr id="0" name=""/>
        <dsp:cNvSpPr/>
      </dsp:nvSpPr>
      <dsp:spPr>
        <a:xfrm>
          <a:off x="0" y="3205043"/>
          <a:ext cx="1261800" cy="7555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770" tIns="74627" rIns="66770" bIns="74627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Milestone 5 (Week 16): </a:t>
          </a:r>
        </a:p>
      </dsp:txBody>
      <dsp:txXfrm>
        <a:off x="0" y="3205043"/>
        <a:ext cx="1261800" cy="75550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BD0884-FC4E-403C-BC9C-E665E59E1EC3}">
      <dsp:nvSpPr>
        <dsp:cNvPr id="0" name=""/>
        <dsp:cNvSpPr/>
      </dsp:nvSpPr>
      <dsp:spPr>
        <a:xfrm>
          <a:off x="614491" y="2311"/>
          <a:ext cx="1814931" cy="108895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1. E-Commerce Platform</a:t>
          </a:r>
        </a:p>
      </dsp:txBody>
      <dsp:txXfrm>
        <a:off x="614491" y="2311"/>
        <a:ext cx="1814931" cy="1088959"/>
      </dsp:txXfrm>
    </dsp:sp>
    <dsp:sp modelId="{31B1803C-D4D1-448D-9666-BE4A8DE27569}">
      <dsp:nvSpPr>
        <dsp:cNvPr id="0" name=""/>
        <dsp:cNvSpPr/>
      </dsp:nvSpPr>
      <dsp:spPr>
        <a:xfrm>
          <a:off x="2610916" y="2311"/>
          <a:ext cx="1814931" cy="108895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2. Inventory Management System</a:t>
          </a:r>
        </a:p>
      </dsp:txBody>
      <dsp:txXfrm>
        <a:off x="2610916" y="2311"/>
        <a:ext cx="1814931" cy="1088959"/>
      </dsp:txXfrm>
    </dsp:sp>
    <dsp:sp modelId="{A5A1F963-B45C-4B3B-9FA9-5EA59D0F8938}">
      <dsp:nvSpPr>
        <dsp:cNvPr id="0" name=""/>
        <dsp:cNvSpPr/>
      </dsp:nvSpPr>
      <dsp:spPr>
        <a:xfrm>
          <a:off x="4607341" y="2311"/>
          <a:ext cx="1814931" cy="108895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3. Restaurant Ordering System</a:t>
          </a:r>
        </a:p>
      </dsp:txBody>
      <dsp:txXfrm>
        <a:off x="4607341" y="2311"/>
        <a:ext cx="1814931" cy="1088959"/>
      </dsp:txXfrm>
    </dsp:sp>
    <dsp:sp modelId="{BC0DB604-2B85-41D6-9525-3CDFE4E5F8D0}">
      <dsp:nvSpPr>
        <dsp:cNvPr id="0" name=""/>
        <dsp:cNvSpPr/>
      </dsp:nvSpPr>
      <dsp:spPr>
        <a:xfrm>
          <a:off x="6603766" y="2311"/>
          <a:ext cx="1814931" cy="108895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4. Learning Management System (LMS)</a:t>
          </a:r>
        </a:p>
      </dsp:txBody>
      <dsp:txXfrm>
        <a:off x="6603766" y="2311"/>
        <a:ext cx="1814931" cy="1088959"/>
      </dsp:txXfrm>
    </dsp:sp>
    <dsp:sp modelId="{8EE68258-4078-429C-A8F9-2122873B428B}">
      <dsp:nvSpPr>
        <dsp:cNvPr id="0" name=""/>
        <dsp:cNvSpPr/>
      </dsp:nvSpPr>
      <dsp:spPr>
        <a:xfrm>
          <a:off x="8600191" y="2311"/>
          <a:ext cx="1814931" cy="108895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5. Blog Content Management System</a:t>
          </a:r>
        </a:p>
      </dsp:txBody>
      <dsp:txXfrm>
        <a:off x="8600191" y="2311"/>
        <a:ext cx="1814931" cy="1088959"/>
      </dsp:txXfrm>
    </dsp:sp>
    <dsp:sp modelId="{EE80D888-3445-43ED-A523-AC22629FE143}">
      <dsp:nvSpPr>
        <dsp:cNvPr id="0" name=""/>
        <dsp:cNvSpPr/>
      </dsp:nvSpPr>
      <dsp:spPr>
        <a:xfrm>
          <a:off x="614491" y="1272763"/>
          <a:ext cx="1814931" cy="108895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6. Online Bookstore</a:t>
          </a:r>
        </a:p>
      </dsp:txBody>
      <dsp:txXfrm>
        <a:off x="614491" y="1272763"/>
        <a:ext cx="1814931" cy="1088959"/>
      </dsp:txXfrm>
    </dsp:sp>
    <dsp:sp modelId="{2D689383-27EE-4DC6-966E-41B976082AAE}">
      <dsp:nvSpPr>
        <dsp:cNvPr id="0" name=""/>
        <dsp:cNvSpPr/>
      </dsp:nvSpPr>
      <dsp:spPr>
        <a:xfrm>
          <a:off x="2610916" y="1272763"/>
          <a:ext cx="1814931" cy="108895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7. Fitness Tracking App</a:t>
          </a:r>
        </a:p>
      </dsp:txBody>
      <dsp:txXfrm>
        <a:off x="2610916" y="1272763"/>
        <a:ext cx="1814931" cy="1088959"/>
      </dsp:txXfrm>
    </dsp:sp>
    <dsp:sp modelId="{2F06231F-34C2-4979-BB53-F829E601BF3C}">
      <dsp:nvSpPr>
        <dsp:cNvPr id="0" name=""/>
        <dsp:cNvSpPr/>
      </dsp:nvSpPr>
      <dsp:spPr>
        <a:xfrm>
          <a:off x="4607341" y="1272763"/>
          <a:ext cx="1814931" cy="108895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8. Event Ticketing System</a:t>
          </a:r>
        </a:p>
      </dsp:txBody>
      <dsp:txXfrm>
        <a:off x="4607341" y="1272763"/>
        <a:ext cx="1814931" cy="1088959"/>
      </dsp:txXfrm>
    </dsp:sp>
    <dsp:sp modelId="{E8CA18DA-4A7C-4E3E-AD8C-188C57EA1137}">
      <dsp:nvSpPr>
        <dsp:cNvPr id="0" name=""/>
        <dsp:cNvSpPr/>
      </dsp:nvSpPr>
      <dsp:spPr>
        <a:xfrm>
          <a:off x="6603766" y="1272763"/>
          <a:ext cx="1814931" cy="108895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9. Travel Booking System</a:t>
          </a:r>
        </a:p>
      </dsp:txBody>
      <dsp:txXfrm>
        <a:off x="6603766" y="1272763"/>
        <a:ext cx="1814931" cy="1088959"/>
      </dsp:txXfrm>
    </dsp:sp>
    <dsp:sp modelId="{9DE8C97A-C804-4C0E-949E-AE8DE44BFE6F}">
      <dsp:nvSpPr>
        <dsp:cNvPr id="0" name=""/>
        <dsp:cNvSpPr/>
      </dsp:nvSpPr>
      <dsp:spPr>
        <a:xfrm>
          <a:off x="8600191" y="1272763"/>
          <a:ext cx="1814931" cy="108895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10. Healthcare Patient Management System</a:t>
          </a:r>
        </a:p>
      </dsp:txBody>
      <dsp:txXfrm>
        <a:off x="8600191" y="1272763"/>
        <a:ext cx="1814931" cy="1088959"/>
      </dsp:txXfrm>
    </dsp:sp>
    <dsp:sp modelId="{226D0197-C61C-4ADD-86AC-01F16FE47983}">
      <dsp:nvSpPr>
        <dsp:cNvPr id="0" name=""/>
        <dsp:cNvSpPr/>
      </dsp:nvSpPr>
      <dsp:spPr>
        <a:xfrm>
          <a:off x="614491" y="2543215"/>
          <a:ext cx="1814931" cy="108895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11. Serverless Video Sharing Platform</a:t>
          </a:r>
        </a:p>
      </dsp:txBody>
      <dsp:txXfrm>
        <a:off x="614491" y="2543215"/>
        <a:ext cx="1814931" cy="1088959"/>
      </dsp:txXfrm>
    </dsp:sp>
    <dsp:sp modelId="{D5062526-B64B-4EA1-A226-E9FC48275C26}">
      <dsp:nvSpPr>
        <dsp:cNvPr id="0" name=""/>
        <dsp:cNvSpPr/>
      </dsp:nvSpPr>
      <dsp:spPr>
        <a:xfrm>
          <a:off x="2610916" y="2543215"/>
          <a:ext cx="1814931" cy="108895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12. Personal Finance Tracker</a:t>
          </a:r>
        </a:p>
      </dsp:txBody>
      <dsp:txXfrm>
        <a:off x="2610916" y="2543215"/>
        <a:ext cx="1814931" cy="1088959"/>
      </dsp:txXfrm>
    </dsp:sp>
    <dsp:sp modelId="{6BB64648-5EDB-4360-8FD1-4604260B50AF}">
      <dsp:nvSpPr>
        <dsp:cNvPr id="0" name=""/>
        <dsp:cNvSpPr/>
      </dsp:nvSpPr>
      <dsp:spPr>
        <a:xfrm>
          <a:off x="4607341" y="2543215"/>
          <a:ext cx="1814931" cy="108895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13. Serverless Polling and Voting System</a:t>
          </a:r>
        </a:p>
      </dsp:txBody>
      <dsp:txXfrm>
        <a:off x="4607341" y="2543215"/>
        <a:ext cx="1814931" cy="1088959"/>
      </dsp:txXfrm>
    </dsp:sp>
    <dsp:sp modelId="{18F4D35B-F178-4FA3-B5F5-684EA7BC0E5B}">
      <dsp:nvSpPr>
        <dsp:cNvPr id="0" name=""/>
        <dsp:cNvSpPr/>
      </dsp:nvSpPr>
      <dsp:spPr>
        <a:xfrm>
          <a:off x="6603766" y="2543215"/>
          <a:ext cx="1814931" cy="108895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14. Real-Time Weather Forecasting Dashboard</a:t>
          </a:r>
        </a:p>
      </dsp:txBody>
      <dsp:txXfrm>
        <a:off x="6603766" y="2543215"/>
        <a:ext cx="1814931" cy="1088959"/>
      </dsp:txXfrm>
    </dsp:sp>
    <dsp:sp modelId="{9655DFE4-69DD-4823-AC48-9B89DCC996E7}">
      <dsp:nvSpPr>
        <dsp:cNvPr id="0" name=""/>
        <dsp:cNvSpPr/>
      </dsp:nvSpPr>
      <dsp:spPr>
        <a:xfrm>
          <a:off x="8600191" y="2543215"/>
          <a:ext cx="1814931" cy="108895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15. Employee Timesheet Management System</a:t>
          </a:r>
        </a:p>
      </dsp:txBody>
      <dsp:txXfrm>
        <a:off x="8600191" y="2543215"/>
        <a:ext cx="1814931" cy="108895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6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7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6/7/layout/VerticalSolidActionList">
  <dgm:title val="Vertical Solid Action List"/>
  <dgm:desc val="Use to show non-sequential or grouped lists of information. Works well with large amounts of text. All text has the same level of emphasis, and direction is not implied."/>
  <dgm:catLst>
    <dgm:cat type="list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  <dgm:pt modelId="5">
          <dgm:prSet phldr="1"/>
        </dgm:pt>
        <dgm:pt modelId="5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7" srcId="0" destId="4" srcOrd="3" destOrd="0"/>
        <dgm:cxn modelId="8" srcId="0" destId="5" srcOrd="4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  <dgm:cxn modelId="53" srcId="5" destId="5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6"/>
      <dgm:constr type="primFontSz" for="des" forName="parentText" op="equ" val="28"/>
      <dgm:constr type="primFontSz" for="des" forName="descendantText" refType="primFontSz" refFor="des" refForName="parentText" op="lte" fact="0.82"/>
      <dgm:constr type="primFontSz" for="des" forName="parentText" refType="primFontSz" refFor="des" refForName="descendantText" op="lte" fact="1.25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2"/>
          <dgm:constr type="w" for="ch" forName="descendantText" refType="w" fact="0.8"/>
          <dgm:constr type="h" for="ch" forName="parentText" refType="h"/>
          <dgm:constr type="h" for="ch" forName="descendantText" refType="h" refFor="ch" refForName="parentText"/>
        </dgm:constrLst>
        <dgm:ruleLst/>
        <dgm:layoutNode name="parentText" styleLbl="alignNode1">
          <dgm:varLst>
            <dgm:chMax val="1"/>
            <dgm:bulletEnabled/>
          </dgm:varLst>
          <dgm:alg type="tx"/>
          <dgm:shape xmlns:r="http://schemas.openxmlformats.org/officeDocument/2006/relationships" type="rect" r:blip="" zOrderOff="3">
            <dgm:adjLst/>
          </dgm:shape>
          <dgm:presOf axis="self" ptType="node"/>
          <dgm:constrLst>
            <dgm:constr type="tMarg" refType="h" fact="0.28"/>
            <dgm:constr type="bMarg" refType="h" fact="0.28"/>
            <dgm:constr type="lMarg" refType="w" fact="0.15"/>
            <dgm:constr type="rMarg" refType="w" fact="0.15"/>
          </dgm:constrLst>
          <dgm:ruleLst>
            <dgm:rule type="primFontSz" val="15" fact="NaN" max="NaN"/>
          </dgm:ruleLst>
        </dgm:layoutNode>
        <dgm:layoutNode name="descendantText" styleLbl="alignAccFollowNode1">
          <dgm:varLst>
            <dgm:bulletEnabled/>
          </dgm:varLst>
          <dgm:alg type="tx">
            <dgm:param type="stBulletLvl" val="0"/>
            <dgm:param type="parTxLTRAlign" val="l"/>
            <dgm:param type="shpTxLTRAlignCh" val="l"/>
            <dgm:param type="parTxRTLAlign" val="r"/>
            <dgm:param type="shpTxRTLAlignCh" val="r"/>
          </dgm:alg>
          <dgm:choose name="Name10">
            <dgm:if name="Name11" func="var" arg="dir" op="equ" val="norm">
              <dgm:shape xmlns:r="http://schemas.openxmlformats.org/officeDocument/2006/relationships" type="rect" r:blip="">
                <dgm:adjLst/>
              </dgm:shape>
            </dgm:if>
            <dgm:else name="Name12">
              <dgm:shape xmlns:r="http://schemas.openxmlformats.org/officeDocument/2006/relationships" type="rect" r:blip="">
                <dgm:adjLst/>
              </dgm:shape>
            </dgm:else>
          </dgm:choose>
          <dgm:presOf axis="des" ptType="node"/>
          <dgm:constrLst>
            <dgm:constr type="primFontSz" val="24"/>
            <dgm:constr type="lMarg" refType="w" fact="0.055"/>
            <dgm:constr type="rMarg" refType="w" fact="0.055"/>
            <dgm:constr type="tMarg" refType="h" fact="0.72"/>
            <dgm:constr type="bMarg" refType="h" fact="0.72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6/7/layout/VerticalSolidActionList">
  <dgm:title val="Vertical Solid Action List"/>
  <dgm:desc val="Use to show non-sequential or grouped lists of information. Works well with large amounts of text. All text has the same level of emphasis, and direction is not implied."/>
  <dgm:catLst>
    <dgm:cat type="list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  <dgm:pt modelId="5">
          <dgm:prSet phldr="1"/>
        </dgm:pt>
        <dgm:pt modelId="5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7" srcId="0" destId="4" srcOrd="3" destOrd="0"/>
        <dgm:cxn modelId="8" srcId="0" destId="5" srcOrd="4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  <dgm:cxn modelId="53" srcId="5" destId="5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6"/>
      <dgm:constr type="primFontSz" for="des" forName="parentText" op="equ" val="28"/>
      <dgm:constr type="primFontSz" for="des" forName="descendantText" refType="primFontSz" refFor="des" refForName="parentText" op="lte" fact="0.82"/>
      <dgm:constr type="primFontSz" for="des" forName="parentText" refType="primFontSz" refFor="des" refForName="descendantText" op="lte" fact="1.25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2"/>
          <dgm:constr type="w" for="ch" forName="descendantText" refType="w" fact="0.8"/>
          <dgm:constr type="h" for="ch" forName="parentText" refType="h"/>
          <dgm:constr type="h" for="ch" forName="descendantText" refType="h" refFor="ch" refForName="parentText"/>
        </dgm:constrLst>
        <dgm:ruleLst/>
        <dgm:layoutNode name="parentText" styleLbl="alignNode1">
          <dgm:varLst>
            <dgm:chMax val="1"/>
            <dgm:bulletEnabled/>
          </dgm:varLst>
          <dgm:alg type="tx"/>
          <dgm:shape xmlns:r="http://schemas.openxmlformats.org/officeDocument/2006/relationships" type="rect" r:blip="" zOrderOff="3">
            <dgm:adjLst/>
          </dgm:shape>
          <dgm:presOf axis="self" ptType="node"/>
          <dgm:constrLst>
            <dgm:constr type="tMarg" refType="h" fact="0.28"/>
            <dgm:constr type="bMarg" refType="h" fact="0.28"/>
            <dgm:constr type="lMarg" refType="w" fact="0.15"/>
            <dgm:constr type="rMarg" refType="w" fact="0.15"/>
          </dgm:constrLst>
          <dgm:ruleLst>
            <dgm:rule type="primFontSz" val="15" fact="NaN" max="NaN"/>
          </dgm:ruleLst>
        </dgm:layoutNode>
        <dgm:layoutNode name="descendantText" styleLbl="alignAccFollowNode1">
          <dgm:varLst>
            <dgm:bulletEnabled/>
          </dgm:varLst>
          <dgm:alg type="tx">
            <dgm:param type="stBulletLvl" val="0"/>
            <dgm:param type="parTxLTRAlign" val="l"/>
            <dgm:param type="shpTxLTRAlignCh" val="l"/>
            <dgm:param type="parTxRTLAlign" val="r"/>
            <dgm:param type="shpTxRTLAlignCh" val="r"/>
          </dgm:alg>
          <dgm:choose name="Name10">
            <dgm:if name="Name11" func="var" arg="dir" op="equ" val="norm">
              <dgm:shape xmlns:r="http://schemas.openxmlformats.org/officeDocument/2006/relationships" type="rect" r:blip="">
                <dgm:adjLst/>
              </dgm:shape>
            </dgm:if>
            <dgm:else name="Name12">
              <dgm:shape xmlns:r="http://schemas.openxmlformats.org/officeDocument/2006/relationships" type="rect" r:blip="">
                <dgm:adjLst/>
              </dgm:shape>
            </dgm:else>
          </dgm:choose>
          <dgm:presOf axis="des" ptType="node"/>
          <dgm:constrLst>
            <dgm:constr type="primFontSz" val="24"/>
            <dgm:constr type="lMarg" refType="w" fact="0.055"/>
            <dgm:constr type="rMarg" refType="w" fact="0.055"/>
            <dgm:constr type="tMarg" refType="h" fact="0.72"/>
            <dgm:constr type="bMarg" refType="h" fact="0.72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16/7/layout/VerticalSolidActionList">
  <dgm:title val="Vertical Solid Action List"/>
  <dgm:desc val="Use to show non-sequential or grouped lists of information. Works well with large amounts of text. All text has the same level of emphasis, and direction is not implied."/>
  <dgm:catLst>
    <dgm:cat type="list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  <dgm:pt modelId="5">
          <dgm:prSet phldr="1"/>
        </dgm:pt>
        <dgm:pt modelId="5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7" srcId="0" destId="4" srcOrd="3" destOrd="0"/>
        <dgm:cxn modelId="8" srcId="0" destId="5" srcOrd="4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  <dgm:cxn modelId="53" srcId="5" destId="5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6"/>
      <dgm:constr type="primFontSz" for="des" forName="parentText" op="equ" val="28"/>
      <dgm:constr type="primFontSz" for="des" forName="descendantText" refType="primFontSz" refFor="des" refForName="parentText" op="lte" fact="0.82"/>
      <dgm:constr type="primFontSz" for="des" forName="parentText" refType="primFontSz" refFor="des" refForName="descendantText" op="lte" fact="1.25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2"/>
          <dgm:constr type="w" for="ch" forName="descendantText" refType="w" fact="0.8"/>
          <dgm:constr type="h" for="ch" forName="parentText" refType="h"/>
          <dgm:constr type="h" for="ch" forName="descendantText" refType="h" refFor="ch" refForName="parentText"/>
        </dgm:constrLst>
        <dgm:ruleLst/>
        <dgm:layoutNode name="parentText" styleLbl="alignNode1">
          <dgm:varLst>
            <dgm:chMax val="1"/>
            <dgm:bulletEnabled/>
          </dgm:varLst>
          <dgm:alg type="tx"/>
          <dgm:shape xmlns:r="http://schemas.openxmlformats.org/officeDocument/2006/relationships" type="rect" r:blip="" zOrderOff="3">
            <dgm:adjLst/>
          </dgm:shape>
          <dgm:presOf axis="self" ptType="node"/>
          <dgm:constrLst>
            <dgm:constr type="tMarg" refType="h" fact="0.28"/>
            <dgm:constr type="bMarg" refType="h" fact="0.28"/>
            <dgm:constr type="lMarg" refType="w" fact="0.15"/>
            <dgm:constr type="rMarg" refType="w" fact="0.15"/>
          </dgm:constrLst>
          <dgm:ruleLst>
            <dgm:rule type="primFontSz" val="15" fact="NaN" max="NaN"/>
          </dgm:ruleLst>
        </dgm:layoutNode>
        <dgm:layoutNode name="descendantText" styleLbl="alignAccFollowNode1">
          <dgm:varLst>
            <dgm:bulletEnabled/>
          </dgm:varLst>
          <dgm:alg type="tx">
            <dgm:param type="stBulletLvl" val="0"/>
            <dgm:param type="parTxLTRAlign" val="l"/>
            <dgm:param type="shpTxLTRAlignCh" val="l"/>
            <dgm:param type="parTxRTLAlign" val="r"/>
            <dgm:param type="shpTxRTLAlignCh" val="r"/>
          </dgm:alg>
          <dgm:choose name="Name10">
            <dgm:if name="Name11" func="var" arg="dir" op="equ" val="norm">
              <dgm:shape xmlns:r="http://schemas.openxmlformats.org/officeDocument/2006/relationships" type="rect" r:blip="">
                <dgm:adjLst/>
              </dgm:shape>
            </dgm:if>
            <dgm:else name="Name12">
              <dgm:shape xmlns:r="http://schemas.openxmlformats.org/officeDocument/2006/relationships" type="rect" r:blip="">
                <dgm:adjLst/>
              </dgm:shape>
            </dgm:else>
          </dgm:choose>
          <dgm:presOf axis="des" ptType="node"/>
          <dgm:constrLst>
            <dgm:constr type="primFontSz" val="24"/>
            <dgm:constr type="lMarg" refType="w" fact="0.055"/>
            <dgm:constr type="rMarg" refType="w" fact="0.055"/>
            <dgm:constr type="tMarg" refType="h" fact="0.72"/>
            <dgm:constr type="bMarg" refType="h" fact="0.72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PK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1F5BD8-AB19-415A-A6E8-2C02BC4B51DD}" type="datetimeFigureOut">
              <a:rPr lang="en-PK" smtClean="0"/>
              <a:t>27/08/2024</a:t>
            </a:fld>
            <a:endParaRPr lang="en-PK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PK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P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86FAB4-9C4C-4B5F-AFD2-1EBD9F3DC86B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37187347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86FAB4-9C4C-4B5F-AFD2-1EBD9F3DC86B}" type="slidenum">
              <a:rPr lang="en-PK" smtClean="0"/>
              <a:t>2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24812545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F3511-33AF-40AE-82D0-F33732B7D147}" type="datetime1">
              <a:rPr lang="en-US" smtClean="0"/>
              <a:t>8/27/2024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CS4037 - Muhammad Sudais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90324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4AF1F-39F2-4B31-8139-B1BB4A980734}" type="datetime1">
              <a:rPr lang="en-US" smtClean="0"/>
              <a:t>8/27/2024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CS4037 - Muhammad Sudais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06821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41853-5107-4B00-83AD-32E4F7B18F30}" type="datetime1">
              <a:rPr lang="en-US" smtClean="0"/>
              <a:t>8/27/2024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CS4037 - Muhammad Sudais</a:t>
            </a:r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82659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047BF-ED07-45D6-BE38-A9AEB24EAF9B}" type="datetime1">
              <a:rPr lang="en-US" smtClean="0"/>
              <a:t>8/27/2024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CS4037 - Muhammad Sudais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44393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C26B55-DA85-497A-A47D-E5AD3FB1E09B}" type="datetime1">
              <a:rPr lang="en-US" smtClean="0"/>
              <a:t>8/27/2024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CS4037 - Muhammad Sudais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96993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D1DA88-1C6C-455D-BD3E-4309786BA0F9}" type="datetime1">
              <a:rPr lang="en-US" smtClean="0"/>
              <a:t>8/27/2024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CS4037 - Muhammad Sudais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80698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C1C80-0345-43F3-9621-4C7DC2C05A5A}" type="datetime1">
              <a:rPr lang="en-US" smtClean="0"/>
              <a:t>8/27/2024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CS4037 - Muhammad Sudais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51011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F572C0-8626-407D-A7C9-4D25B4156BA5}" type="datetime1">
              <a:rPr lang="en-US" smtClean="0"/>
              <a:t>8/27/2024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CS4037 - Muhammad Sudais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76921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9C96B-941D-41C4-B3C5-9C8283BBCCD3}" type="datetime1">
              <a:rPr lang="en-US" smtClean="0"/>
              <a:t>8/27/2024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CS4037 - Muhammad Sudais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15729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611126C9-D3D6-4A6D-BD80-931F70242AF5}" type="datetime1">
              <a:rPr lang="en-US" smtClean="0"/>
              <a:t>8/27/2024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r>
              <a:rPr lang="en-US"/>
              <a:t>CS4037 - Muhammad Sudais</a:t>
            </a:r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68032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5DA07-CC06-426F-A7E9-CF6138A41C37}" type="datetime1">
              <a:rPr lang="en-US" smtClean="0"/>
              <a:t>8/27/2024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CS4037 - Muhammad Sudais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70224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DA8E0D95-E414-403E-B8FF-E99C0A1E76A0}" type="datetime1">
              <a:rPr lang="en-US" smtClean="0"/>
              <a:t>8/27/2024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CS4037 - Muhammad Sudais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6141663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66" r:id="rId6"/>
    <p:sldLayoutId id="2147483662" r:id="rId7"/>
    <p:sldLayoutId id="2147483663" r:id="rId8"/>
    <p:sldLayoutId id="2147483664" r:id="rId9"/>
    <p:sldLayoutId id="2147483665" r:id="rId10"/>
    <p:sldLayoutId id="2147483667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sldNum="0" hdr="0" dt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27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2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lnSpc>
          <a:spcPct val="12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lnSpc>
          <a:spcPct val="12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lnSpc>
          <a:spcPct val="12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lnSpc>
          <a:spcPct val="12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7" Type="http://schemas.openxmlformats.org/officeDocument/2006/relationships/image" Target="../media/image20.jpeg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logodownload.org/google-classroom-logo/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4.xml"/><Relationship Id="rId7" Type="http://schemas.microsoft.com/office/2007/relationships/diagramDrawing" Target="../diagrams/drawing14.xm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4.xml"/><Relationship Id="rId5" Type="http://schemas.openxmlformats.org/officeDocument/2006/relationships/diagramQuickStyle" Target="../diagrams/quickStyle14.xml"/><Relationship Id="rId4" Type="http://schemas.openxmlformats.org/officeDocument/2006/relationships/diagramLayout" Target="../diagrams/layout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5.xml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5.xml"/><Relationship Id="rId5" Type="http://schemas.openxmlformats.org/officeDocument/2006/relationships/diagramColors" Target="../diagrams/colors15.xml"/><Relationship Id="rId4" Type="http://schemas.openxmlformats.org/officeDocument/2006/relationships/diagramQuickStyle" Target="../diagrams/quickStyle1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6.xml"/><Relationship Id="rId2" Type="http://schemas.openxmlformats.org/officeDocument/2006/relationships/diagramData" Target="../diagrams/data1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6.xml"/><Relationship Id="rId5" Type="http://schemas.openxmlformats.org/officeDocument/2006/relationships/diagramColors" Target="../diagrams/colors16.xml"/><Relationship Id="rId4" Type="http://schemas.openxmlformats.org/officeDocument/2006/relationships/diagramQuickStyle" Target="../diagrams/quickStyle1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7.xml"/><Relationship Id="rId2" Type="http://schemas.openxmlformats.org/officeDocument/2006/relationships/diagramData" Target="../diagrams/data1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7.xml"/><Relationship Id="rId5" Type="http://schemas.openxmlformats.org/officeDocument/2006/relationships/diagramColors" Target="../diagrams/colors17.xml"/><Relationship Id="rId4" Type="http://schemas.openxmlformats.org/officeDocument/2006/relationships/diagramQuickStyle" Target="../diagrams/quickStyle1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8.xml"/><Relationship Id="rId2" Type="http://schemas.openxmlformats.org/officeDocument/2006/relationships/diagramData" Target="../diagrams/data1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8.xml"/><Relationship Id="rId5" Type="http://schemas.openxmlformats.org/officeDocument/2006/relationships/diagramColors" Target="../diagrams/colors18.xml"/><Relationship Id="rId4" Type="http://schemas.openxmlformats.org/officeDocument/2006/relationships/diagramQuickStyle" Target="../diagrams/quickStyle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9.xml"/><Relationship Id="rId2" Type="http://schemas.openxmlformats.org/officeDocument/2006/relationships/diagramData" Target="../diagrams/data1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9.xml"/><Relationship Id="rId5" Type="http://schemas.openxmlformats.org/officeDocument/2006/relationships/diagramColors" Target="../diagrams/colors19.xml"/><Relationship Id="rId4" Type="http://schemas.openxmlformats.org/officeDocument/2006/relationships/diagramQuickStyle" Target="../diagrams/quickStyle1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0.xml"/><Relationship Id="rId2" Type="http://schemas.openxmlformats.org/officeDocument/2006/relationships/diagramData" Target="../diagrams/data2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0.xml"/><Relationship Id="rId5" Type="http://schemas.openxmlformats.org/officeDocument/2006/relationships/diagramColors" Target="../diagrams/colors20.xml"/><Relationship Id="rId4" Type="http://schemas.openxmlformats.org/officeDocument/2006/relationships/diagramQuickStyle" Target="../diagrams/quickStyle2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1.xml"/><Relationship Id="rId2" Type="http://schemas.openxmlformats.org/officeDocument/2006/relationships/diagramData" Target="../diagrams/data2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1.xml"/><Relationship Id="rId5" Type="http://schemas.openxmlformats.org/officeDocument/2006/relationships/diagramColors" Target="../diagrams/colors21.xml"/><Relationship Id="rId4" Type="http://schemas.openxmlformats.org/officeDocument/2006/relationships/diagramQuickStyle" Target="../diagrams/quickStyle2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sv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2.xml"/><Relationship Id="rId2" Type="http://schemas.openxmlformats.org/officeDocument/2006/relationships/diagramData" Target="../diagrams/data2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2.xml"/><Relationship Id="rId5" Type="http://schemas.openxmlformats.org/officeDocument/2006/relationships/diagramColors" Target="../diagrams/colors22.xml"/><Relationship Id="rId4" Type="http://schemas.openxmlformats.org/officeDocument/2006/relationships/diagramQuickStyle" Target="../diagrams/quickStyle2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3.xml"/><Relationship Id="rId2" Type="http://schemas.openxmlformats.org/officeDocument/2006/relationships/diagramData" Target="../diagrams/data2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3.xml"/><Relationship Id="rId5" Type="http://schemas.openxmlformats.org/officeDocument/2006/relationships/diagramColors" Target="../diagrams/colors23.xml"/><Relationship Id="rId4" Type="http://schemas.openxmlformats.org/officeDocument/2006/relationships/diagramQuickStyle" Target="../diagrams/quickStyle23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4.xml"/><Relationship Id="rId2" Type="http://schemas.openxmlformats.org/officeDocument/2006/relationships/diagramData" Target="../diagrams/data2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4.xml"/><Relationship Id="rId5" Type="http://schemas.openxmlformats.org/officeDocument/2006/relationships/diagramColors" Target="../diagrams/colors24.xml"/><Relationship Id="rId4" Type="http://schemas.openxmlformats.org/officeDocument/2006/relationships/diagramQuickStyle" Target="../diagrams/quickStyle24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5.xml"/><Relationship Id="rId2" Type="http://schemas.openxmlformats.org/officeDocument/2006/relationships/diagramData" Target="../diagrams/data2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5.xml"/><Relationship Id="rId5" Type="http://schemas.openxmlformats.org/officeDocument/2006/relationships/diagramColors" Target="../diagrams/colors25.xml"/><Relationship Id="rId4" Type="http://schemas.openxmlformats.org/officeDocument/2006/relationships/diagramQuickStyle" Target="../diagrams/quickStyle25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6.xml"/><Relationship Id="rId2" Type="http://schemas.openxmlformats.org/officeDocument/2006/relationships/diagramData" Target="../diagrams/data2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6.xml"/><Relationship Id="rId5" Type="http://schemas.openxmlformats.org/officeDocument/2006/relationships/diagramColors" Target="../diagrams/colors26.xml"/><Relationship Id="rId4" Type="http://schemas.openxmlformats.org/officeDocument/2006/relationships/diagramQuickStyle" Target="../diagrams/quickStyle26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7.xml"/><Relationship Id="rId2" Type="http://schemas.openxmlformats.org/officeDocument/2006/relationships/diagramData" Target="../diagrams/data2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7.xml"/><Relationship Id="rId5" Type="http://schemas.openxmlformats.org/officeDocument/2006/relationships/diagramColors" Target="../diagrams/colors27.xml"/><Relationship Id="rId4" Type="http://schemas.openxmlformats.org/officeDocument/2006/relationships/diagramQuickStyle" Target="../diagrams/quickStyle2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sv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FA8F66-3B85-411D-A2A6-A50DF3026D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Cloud shaped hard drive with cables">
            <a:extLst>
              <a:ext uri="{FF2B5EF4-FFF2-40B4-BE49-F238E27FC236}">
                <a16:creationId xmlns:a16="http://schemas.microsoft.com/office/drawing/2014/main" id="{7C0FD50E-8B5E-C60A-FF87-E384C8CD298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74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179E790-E691-4202-B7FA-62924FC8D1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7234" y="4219240"/>
            <a:ext cx="11301984" cy="9499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65EE0A0-4DA6-4AA2-A475-14DB03C55A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7234" y="4376057"/>
            <a:ext cx="11303626" cy="2034709"/>
          </a:xfrm>
          <a:prstGeom prst="rect">
            <a:avLst/>
          </a:prstGeom>
          <a:solidFill>
            <a:schemeClr val="bg1"/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9BA529-DA4E-F585-399D-BB7F6180FA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50357" y="4671000"/>
            <a:ext cx="9434185" cy="514590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Introduction to Cloud Computing</a:t>
            </a:r>
            <a:endParaRPr lang="en-PK" b="1" dirty="0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946B46-E43E-46C0-EF89-1C44C3E6B5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70607" y="5509956"/>
            <a:ext cx="3407964" cy="707786"/>
          </a:xfrm>
        </p:spPr>
        <p:txBody>
          <a:bodyPr>
            <a:noAutofit/>
          </a:bodyPr>
          <a:lstStyle/>
          <a:p>
            <a:pPr algn="r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latin typeface="Gadugi" panose="020B0502040204020203" pitchFamily="34" charset="0"/>
                <a:ea typeface="Gadugi" panose="020B0502040204020203" pitchFamily="34" charset="0"/>
              </a:rPr>
              <a:t>Muhammad Sudais</a:t>
            </a:r>
          </a:p>
          <a:p>
            <a:pPr algn="r">
              <a:spcBef>
                <a:spcPts val="0"/>
              </a:spcBef>
              <a:spcAft>
                <a:spcPts val="0"/>
              </a:spcAft>
            </a:pPr>
            <a:r>
              <a:rPr lang="en-US" cap="none" dirty="0">
                <a:latin typeface="Gadugi" panose="020B0502040204020203" pitchFamily="34" charset="0"/>
                <a:ea typeface="Gadugi" panose="020B0502040204020203" pitchFamily="34" charset="0"/>
              </a:rPr>
              <a:t>muhammad.sudais.v@nu.edu.pk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C2C8290-F364-4729-7231-0B36984ADF01}"/>
              </a:ext>
            </a:extLst>
          </p:cNvPr>
          <p:cNvSpPr txBox="1">
            <a:spLocks/>
          </p:cNvSpPr>
          <p:nvPr/>
        </p:nvSpPr>
        <p:spPr>
          <a:xfrm>
            <a:off x="8072283" y="1349679"/>
            <a:ext cx="2212259" cy="577856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>
                <a:solidFill>
                  <a:srgbClr val="82D9C9"/>
                </a:solidFill>
                <a:latin typeface="Gadugi" panose="020B0502040204020203" pitchFamily="34" charset="0"/>
                <a:ea typeface="Gadugi" panose="020B0502040204020203" pitchFamily="34" charset="0"/>
                <a:cs typeface="+mn-cs"/>
              </a:rPr>
              <a:t>Week 1</a:t>
            </a:r>
            <a:endParaRPr lang="en-PK" b="1" dirty="0">
              <a:solidFill>
                <a:srgbClr val="82D9C9"/>
              </a:solidFill>
              <a:latin typeface="Gadugi" panose="020B0502040204020203" pitchFamily="34" charset="0"/>
              <a:ea typeface="Gadugi" panose="020B0502040204020203" pitchFamily="34" charset="0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71FE4D-CF87-0368-EE5D-C2F3C601F2B5}"/>
              </a:ext>
            </a:extLst>
          </p:cNvPr>
          <p:cNvSpPr txBox="1"/>
          <p:nvPr/>
        </p:nvSpPr>
        <p:spPr>
          <a:xfrm>
            <a:off x="850357" y="5118234"/>
            <a:ext cx="11110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</a:rPr>
              <a:t>CS-4037</a:t>
            </a:r>
            <a:endParaRPr lang="en-PK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4247302-4335-EFE6-1605-67EA7E9857BA}"/>
              </a:ext>
            </a:extLst>
          </p:cNvPr>
          <p:cNvSpPr txBox="1"/>
          <p:nvPr/>
        </p:nvSpPr>
        <p:spPr>
          <a:xfrm>
            <a:off x="7457832" y="1876054"/>
            <a:ext cx="344115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PK" dirty="0">
                <a:solidFill>
                  <a:srgbClr val="3E62DB"/>
                </a:solidFill>
              </a:rPr>
              <a:t>Introduction, Evolution &amp; </a:t>
            </a:r>
            <a:endParaRPr lang="en-US" dirty="0">
              <a:solidFill>
                <a:srgbClr val="3E62DB"/>
              </a:solidFill>
            </a:endParaRPr>
          </a:p>
          <a:p>
            <a:pPr algn="ctr"/>
            <a:r>
              <a:rPr lang="en-PK" dirty="0">
                <a:solidFill>
                  <a:srgbClr val="3E62DB"/>
                </a:solidFill>
              </a:rPr>
              <a:t>Enabling Technologies</a:t>
            </a:r>
          </a:p>
        </p:txBody>
      </p:sp>
    </p:spTree>
    <p:extLst>
      <p:ext uri="{BB962C8B-B14F-4D97-AF65-F5344CB8AC3E}">
        <p14:creationId xmlns:p14="http://schemas.microsoft.com/office/powerpoint/2010/main" val="7818342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Azure Services Overview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D90EBCC-65E6-DDD3-2200-DDB5CBAD917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89859744"/>
              </p:ext>
            </p:extLst>
          </p:nvPr>
        </p:nvGraphicFramePr>
        <p:xfrm>
          <a:off x="581192" y="2340864"/>
          <a:ext cx="11029615" cy="36344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04BED40-EAF7-4E55-AFF7-2CD840EBD3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02156"/>
            <a:ext cx="6309003" cy="1013800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tx2"/>
                </a:solidFill>
              </a:rPr>
              <a:t>Project Milestones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367CCF1-BB1E-41CF-8499-94A870C33E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66751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aphicFrame>
        <p:nvGraphicFramePr>
          <p:cNvPr id="13" name="Content Placeholder 2">
            <a:extLst>
              <a:ext uri="{FF2B5EF4-FFF2-40B4-BE49-F238E27FC236}">
                <a16:creationId xmlns:a16="http://schemas.microsoft.com/office/drawing/2014/main" id="{826C888F-F7D5-2F18-6A07-BB669CE7215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00109691"/>
              </p:ext>
            </p:extLst>
          </p:nvPr>
        </p:nvGraphicFramePr>
        <p:xfrm>
          <a:off x="581194" y="1896533"/>
          <a:ext cx="6309003" cy="39622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 descr="Cubes connected with a red line">
            <a:extLst>
              <a:ext uri="{FF2B5EF4-FFF2-40B4-BE49-F238E27FC236}">
                <a16:creationId xmlns:a16="http://schemas.microsoft.com/office/drawing/2014/main" id="{D35DA3EF-5DAA-AAFD-9947-9DA1DDE3F622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29494" r="18064" b="-1"/>
          <a:stretch/>
        </p:blipFill>
        <p:spPr>
          <a:xfrm>
            <a:off x="7521283" y="10"/>
            <a:ext cx="4670717" cy="68579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Sample Project Ideas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BB11400-7DBA-BD7D-70CC-29A75D2D9950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81192" y="2340864"/>
          <a:ext cx="11029615" cy="36344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581E6-FF33-FE06-C81D-935E477B7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Google ClassRoom Code</a:t>
            </a:r>
            <a:endParaRPr lang="en-PK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C9F0928-8B4E-7D4E-A195-8EE5CE2B6E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89692" y="2348454"/>
            <a:ext cx="7821116" cy="3620005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F14F6D-F903-F69E-0868-C255FAFE43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CS4037 - Muhammad Sudais</a:t>
            </a:r>
            <a:endParaRPr lang="en-US" dirty="0"/>
          </a:p>
        </p:txBody>
      </p:sp>
      <p:pic>
        <p:nvPicPr>
          <p:cNvPr id="8" name="Picture 7" descr="A logo of a classroom&#10;&#10;Description automatically generated">
            <a:extLst>
              <a:ext uri="{FF2B5EF4-FFF2-40B4-BE49-F238E27FC236}">
                <a16:creationId xmlns:a16="http://schemas.microsoft.com/office/drawing/2014/main" id="{FFBD3B8C-B666-5A13-ECEB-5D43F102B1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92730" y="2633115"/>
            <a:ext cx="3048560" cy="3048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0381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E6C8E6EB-4C59-429B-97E4-72A058CFC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PK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B5B90362-AFCC-46A9-B41C-A257A8C5B3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PK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F71EF7F1-38BA-471D-8CD4-2A9AE8E35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PK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C0524398-BFB4-4C4A-8317-83B8729F9B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PK"/>
          </a:p>
        </p:txBody>
      </p:sp>
      <p:pic>
        <p:nvPicPr>
          <p:cNvPr id="21" name="Picture 20" descr="Cloud shaped hard drive with cables">
            <a:extLst>
              <a:ext uri="{FF2B5EF4-FFF2-40B4-BE49-F238E27FC236}">
                <a16:creationId xmlns:a16="http://schemas.microsoft.com/office/drawing/2014/main" id="{E06FCEF4-3A55-C0E4-2BE9-193E2A25E0D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746"/>
          <a:stretch/>
        </p:blipFill>
        <p:spPr>
          <a:xfrm>
            <a:off x="20" y="-22"/>
            <a:ext cx="12191977" cy="6858022"/>
          </a:xfrm>
          <a:prstGeom prst="rect">
            <a:avLst/>
          </a:prstGeom>
        </p:spPr>
      </p:pic>
      <p:sp>
        <p:nvSpPr>
          <p:cNvPr id="61" name="Rectangle 60">
            <a:extLst>
              <a:ext uri="{FF2B5EF4-FFF2-40B4-BE49-F238E27FC236}">
                <a16:creationId xmlns:a16="http://schemas.microsoft.com/office/drawing/2014/main" id="{D5B012D8-7F27-4758-9AC6-C889B154B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103377" y="1100316"/>
            <a:ext cx="6858003" cy="4657347"/>
          </a:xfrm>
          <a:prstGeom prst="rect">
            <a:avLst/>
          </a:prstGeom>
          <a:gradFill flip="none" rotWithShape="1">
            <a:gsLst>
              <a:gs pos="48000">
                <a:schemeClr val="tx1">
                  <a:alpha val="24000"/>
                </a:schemeClr>
              </a:gs>
              <a:gs pos="85000">
                <a:schemeClr val="tx1">
                  <a:alpha val="45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8AA8E5-D86F-57AD-77C7-B603600C1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317" y="301560"/>
            <a:ext cx="6709964" cy="3569242"/>
          </a:xfrm>
        </p:spPr>
        <p:txBody>
          <a:bodyPr vert="horz" lIns="91440" tIns="45720" rIns="91440" bIns="45720" rtlCol="0" anchor="t">
            <a:normAutofit/>
          </a:bodyPr>
          <a:lstStyle/>
          <a:p>
            <a:br>
              <a:rPr lang="en-US" sz="3200" b="1" dirty="0">
                <a:solidFill>
                  <a:schemeClr val="tx1"/>
                </a:solidFill>
              </a:rPr>
            </a:br>
            <a:r>
              <a:rPr lang="en-US" sz="3200" dirty="0">
                <a:solidFill>
                  <a:schemeClr val="tx1"/>
                </a:solidFill>
              </a:rPr>
              <a:t>CHAPTER 1</a:t>
            </a:r>
            <a:br>
              <a:rPr lang="en-US" sz="3200" b="1" dirty="0">
                <a:solidFill>
                  <a:schemeClr val="tx1"/>
                </a:solidFill>
              </a:rPr>
            </a:br>
            <a:r>
              <a:rPr lang="en-US" sz="4400" b="1" dirty="0">
                <a:solidFill>
                  <a:schemeClr val="tx1"/>
                </a:solidFill>
              </a:rPr>
              <a:t>Introduction</a:t>
            </a:r>
            <a:endParaRPr lang="en-US" sz="3200" b="1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123D3D-099D-40B4-2DFB-4B808DE517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69601" y="4942982"/>
            <a:ext cx="3622399" cy="1663493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indent="0">
              <a:buNone/>
            </a:pPr>
            <a:r>
              <a:rPr lang="en-US" sz="3600" cap="all" dirty="0">
                <a:solidFill>
                  <a:schemeClr val="tx1"/>
                </a:solidFill>
              </a:rPr>
              <a:t>|</a:t>
            </a:r>
            <a:r>
              <a:rPr lang="en-US" sz="2400" cap="all" dirty="0">
                <a:solidFill>
                  <a:schemeClr val="tx1"/>
                </a:solidFill>
              </a:rPr>
              <a:t>Cloud Computing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063B759-00FC-46D1-9898-8E8625268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731935" y="1397930"/>
            <a:ext cx="6858003" cy="4062128"/>
          </a:xfrm>
          <a:prstGeom prst="rect">
            <a:avLst/>
          </a:prstGeom>
          <a:gradFill flip="none" rotWithShape="1">
            <a:gsLst>
              <a:gs pos="48000">
                <a:schemeClr val="tx1">
                  <a:alpha val="24000"/>
                </a:schemeClr>
              </a:gs>
              <a:gs pos="85000">
                <a:schemeClr val="tx1">
                  <a:alpha val="45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B745E2-B198-1C04-3E74-A82C493519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813" y="6423913"/>
            <a:ext cx="2304288" cy="36512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 defTabSz="457200">
              <a:spcAft>
                <a:spcPts val="600"/>
              </a:spcAft>
            </a:pPr>
            <a:r>
              <a:rPr lang="en-US" sz="1000" kern="1200" cap="all">
                <a:solidFill>
                  <a:schemeClr val="tx1"/>
                </a:solidFill>
                <a:latin typeface="+mn-lt"/>
                <a:ea typeface="+mn-ea"/>
                <a:cs typeface="+mn-cs"/>
              </a:rPr>
              <a:t>CS4037 - Muhammad Sudais</a:t>
            </a:r>
            <a:endParaRPr lang="en-US" sz="1000" kern="1200" cap="all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619034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013972-FE5F-5E50-5DED-0D0D4F55D5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733" y="68961"/>
            <a:ext cx="11029616" cy="118872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Cloud Computing</a:t>
            </a:r>
            <a:endParaRPr lang="en-PK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84759-6B5B-0B94-C82C-3477E001A6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CS4037 - Muhammad Sudais</a:t>
            </a: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C461AF06-37FD-1AC1-98A3-46E31B1BF24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06415288"/>
              </p:ext>
            </p:extLst>
          </p:nvPr>
        </p:nvGraphicFramePr>
        <p:xfrm>
          <a:off x="223736" y="2042809"/>
          <a:ext cx="11634281" cy="43811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86C61750-A88F-38C3-C80E-CCA83A5A67FD}"/>
              </a:ext>
            </a:extLst>
          </p:cNvPr>
          <p:cNvSpPr txBox="1"/>
          <p:nvPr/>
        </p:nvSpPr>
        <p:spPr>
          <a:xfrm>
            <a:off x="454733" y="1255578"/>
            <a:ext cx="85619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dirty="0"/>
              <a:t>Cloud Computing is the delivery of computing services over the internet</a:t>
            </a:r>
          </a:p>
        </p:txBody>
      </p:sp>
    </p:spTree>
    <p:extLst>
      <p:ext uri="{BB962C8B-B14F-4D97-AF65-F5344CB8AC3E}">
        <p14:creationId xmlns:p14="http://schemas.microsoft.com/office/powerpoint/2010/main" val="11126074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04BED40-EAF7-4E55-AFF7-2CD840EBD3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DD0DA1-FB01-FDE2-37D1-C87161DF4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02156"/>
            <a:ext cx="6309003" cy="101380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tx2"/>
                </a:solidFill>
              </a:rPr>
              <a:t>What is the Buzz About?</a:t>
            </a:r>
            <a:endParaRPr lang="en-PK" dirty="0">
              <a:solidFill>
                <a:schemeClr val="tx2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367CCF1-BB1E-41CF-8499-94A870C33E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66751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14B252-AA47-2E11-49E7-B5423A82BB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4" y="1896533"/>
            <a:ext cx="6309003" cy="3962266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b="1">
                <a:solidFill>
                  <a:schemeClr val="tx2"/>
                </a:solidFill>
              </a:rPr>
              <a:t>Current Trends and Hype</a:t>
            </a:r>
            <a:endParaRPr lang="en-US">
              <a:solidFill>
                <a:schemeClr val="tx2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i="1">
                <a:solidFill>
                  <a:schemeClr val="tx2"/>
                </a:solidFill>
              </a:rPr>
              <a:t>“Cloud computing is the next big thing in IT.”</a:t>
            </a:r>
            <a:endParaRPr lang="en-US">
              <a:solidFill>
                <a:schemeClr val="tx2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>
                <a:solidFill>
                  <a:schemeClr val="tx2"/>
                </a:solidFill>
              </a:rPr>
              <a:t>Increased adoption</a:t>
            </a:r>
            <a:r>
              <a:rPr lang="en-US">
                <a:solidFill>
                  <a:schemeClr val="tx2"/>
                </a:solidFill>
              </a:rPr>
              <a:t> of cloud services and solutions.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>
                <a:solidFill>
                  <a:schemeClr val="tx2"/>
                </a:solidFill>
              </a:rPr>
              <a:t>Impact on Business and Technology</a:t>
            </a:r>
            <a:endParaRPr lang="en-US">
              <a:solidFill>
                <a:schemeClr val="tx2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>
                <a:solidFill>
                  <a:schemeClr val="tx2"/>
                </a:solidFill>
              </a:rPr>
              <a:t>Transformation of IT operations</a:t>
            </a:r>
            <a:endParaRPr lang="en-US">
              <a:solidFill>
                <a:schemeClr val="tx2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>
                <a:solidFill>
                  <a:schemeClr val="tx2"/>
                </a:solidFill>
              </a:rPr>
              <a:t>Cost benefits</a:t>
            </a:r>
            <a:r>
              <a:rPr lang="en-US">
                <a:solidFill>
                  <a:schemeClr val="tx2"/>
                </a:solidFill>
              </a:rPr>
              <a:t> and </a:t>
            </a:r>
            <a:r>
              <a:rPr lang="en-US" b="1">
                <a:solidFill>
                  <a:schemeClr val="tx2"/>
                </a:solidFill>
              </a:rPr>
              <a:t>scalability</a:t>
            </a:r>
            <a:endParaRPr lang="en-US">
              <a:solidFill>
                <a:schemeClr val="tx2"/>
              </a:solidFill>
            </a:endParaRPr>
          </a:p>
          <a:p>
            <a:endParaRPr lang="en-PK">
              <a:solidFill>
                <a:schemeClr val="tx2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44A8FCD-58AF-E650-D006-03C0170E5B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3" y="5951811"/>
            <a:ext cx="427741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94A3C5"/>
                </a:solidFill>
              </a:rPr>
              <a:t>CS4037 - Muhammad Sudais</a:t>
            </a:r>
          </a:p>
        </p:txBody>
      </p:sp>
      <p:pic>
        <p:nvPicPr>
          <p:cNvPr id="6" name="Picture 5" descr="Cloud shaped hard drive with cables">
            <a:extLst>
              <a:ext uri="{FF2B5EF4-FFF2-40B4-BE49-F238E27FC236}">
                <a16:creationId xmlns:a16="http://schemas.microsoft.com/office/drawing/2014/main" id="{FB56CBD6-2745-8576-05AD-B9175A1B9E2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4229" r="36781" b="1"/>
          <a:stretch/>
        </p:blipFill>
        <p:spPr>
          <a:xfrm>
            <a:off x="7521283" y="10"/>
            <a:ext cx="4670717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8093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504BED40-EAF7-4E55-AFF7-2CD840EBD3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DD0DA1-FB01-FDE2-37D1-C87161DF4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02156"/>
            <a:ext cx="6309003" cy="10138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 b="0" kern="1200" cap="all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What is the Buzz About?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367CCF1-BB1E-41CF-8499-94A870C33E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66751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F20A3039-A8B1-BF93-4799-DF8B4B93CF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1193" y="1896533"/>
            <a:ext cx="6940089" cy="3962266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457200" fontAlgn="base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tabLst/>
            </a:pPr>
            <a:r>
              <a:rPr kumimoji="0" lang="en-US" altLang="en-PK" sz="13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  <a:t>Ease of Access:</a:t>
            </a:r>
            <a:r>
              <a:rPr kumimoji="0" lang="en-US" altLang="en-PK" sz="13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  <a:t> Users can easily access computing resources whenever and wherever needed.</a:t>
            </a:r>
          </a:p>
          <a:p>
            <a:pPr marL="0" marR="0" lvl="0" indent="0" defTabSz="457200" fontAlgn="base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tabLst/>
            </a:pPr>
            <a:r>
              <a:rPr kumimoji="0" lang="en-US" altLang="en-PK" sz="13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  <a:t>No Infrastructure Setup:</a:t>
            </a:r>
            <a:r>
              <a:rPr kumimoji="0" lang="en-US" altLang="en-PK" sz="13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  <a:t> Users do not need to worry about setting up infrastructure, purchasing equipment, or procuring licensed software.</a:t>
            </a:r>
          </a:p>
          <a:p>
            <a:pPr marL="0" marR="0" lvl="0" indent="0" defTabSz="457200" fontAlgn="base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tabLst/>
            </a:pPr>
            <a:r>
              <a:rPr kumimoji="0" lang="en-US" altLang="en-PK" sz="13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  <a:t>Cost-Effective:</a:t>
            </a:r>
            <a:r>
              <a:rPr kumimoji="0" lang="en-US" altLang="en-PK" sz="13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  <a:t> Users can access any volume of computing facilities in exchange for a nominal payment.</a:t>
            </a:r>
          </a:p>
          <a:p>
            <a:pPr marL="0" marR="0" lvl="0" indent="0" defTabSz="457200" fontAlgn="base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tabLst/>
            </a:pPr>
            <a:r>
              <a:rPr kumimoji="0" lang="en-US" altLang="en-PK" sz="13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  <a:t>Modern Integration:</a:t>
            </a:r>
            <a:r>
              <a:rPr kumimoji="0" lang="en-US" altLang="en-PK" sz="13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  <a:t> Cloud computing is made possible through the integration of advanced computing models, sophisticated web technologies, and modern network communication technologies (especially high-speed Internet).</a:t>
            </a:r>
          </a:p>
          <a:p>
            <a:pPr marL="0" marR="0" lvl="0" indent="0" defTabSz="457200" fontAlgn="base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tabLst/>
            </a:pPr>
            <a:r>
              <a:rPr kumimoji="0" lang="en-US" altLang="en-PK" sz="13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  <a:t>Recent Popularity:</a:t>
            </a:r>
            <a:r>
              <a:rPr kumimoji="0" lang="en-US" altLang="en-PK" sz="13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  <a:t> Although cloud computing became a hot topic for major vendors (e.g., Amazon, Google, Microsoft) from mid-2008, the concept itself is quite old.</a:t>
            </a:r>
          </a:p>
          <a:p>
            <a:pPr marL="0" marR="0" lvl="0" indent="0" defTabSz="457200" fontAlgn="base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tabLst/>
            </a:pPr>
            <a:r>
              <a:rPr kumimoji="0" lang="en-US" altLang="en-PK" sz="13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  <a:t>Perceptions:</a:t>
            </a:r>
            <a:endParaRPr kumimoji="0" lang="en-US" altLang="en-PK" sz="13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</a:endParaRPr>
          </a:p>
          <a:p>
            <a:pPr marL="0" marR="0" lvl="0" indent="0" defTabSz="457200" fontAlgn="base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tabLst/>
            </a:pPr>
            <a:r>
              <a:rPr kumimoji="0" lang="en-US" altLang="en-PK" sz="13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  <a:t>Some view it as a new and radical innovation.</a:t>
            </a:r>
          </a:p>
          <a:p>
            <a:pPr marL="0" marR="0" lvl="0" indent="0" defTabSz="457200" fontAlgn="base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tabLst/>
            </a:pPr>
            <a:r>
              <a:rPr kumimoji="0" lang="en-US" altLang="en-PK" sz="13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  <a:t>Others see it as an evolution of existing technologies and modernization.</a:t>
            </a:r>
          </a:p>
          <a:p>
            <a:pPr marL="0" marR="0" lvl="0" indent="0" defTabSz="457200" fontAlgn="base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tabLst/>
            </a:pPr>
            <a:r>
              <a:rPr kumimoji="0" lang="en-US" altLang="en-PK" sz="13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  <a:t>Technology Evolution:</a:t>
            </a:r>
            <a:r>
              <a:rPr kumimoji="0" lang="en-US" altLang="en-PK" sz="13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  <a:t> Cloud computing has emerged from existing technology domains and its context, much like every new technology.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44A8FCD-58AF-E650-D006-03C0170E5B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3" y="5951811"/>
            <a:ext cx="427741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r>
              <a:rPr lang="en-US" sz="900" kern="1200" cap="all">
                <a:solidFill>
                  <a:srgbClr val="94A3C5"/>
                </a:solidFill>
                <a:latin typeface="+mn-lt"/>
                <a:ea typeface="+mn-ea"/>
                <a:cs typeface="+mn-cs"/>
              </a:rPr>
              <a:t>CS4037 - Muhammad Sudais</a:t>
            </a:r>
          </a:p>
        </p:txBody>
      </p:sp>
      <p:pic>
        <p:nvPicPr>
          <p:cNvPr id="6" name="Picture 5" descr="Cloud shaped hard drive with cables">
            <a:extLst>
              <a:ext uri="{FF2B5EF4-FFF2-40B4-BE49-F238E27FC236}">
                <a16:creationId xmlns:a16="http://schemas.microsoft.com/office/drawing/2014/main" id="{FB56CBD6-2745-8576-05AD-B9175A1B9E2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3420" r="37590" b="1"/>
          <a:stretch/>
        </p:blipFill>
        <p:spPr>
          <a:xfrm>
            <a:off x="7521283" y="10"/>
            <a:ext cx="4670717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8151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F92989FB-1024-49B7-BDF1-B3CE27D486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0C6B53-959F-B4D7-D8EC-B0AC89854C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228" y="1037967"/>
            <a:ext cx="3054091" cy="4709131"/>
          </a:xfrm>
        </p:spPr>
        <p:txBody>
          <a:bodyPr anchor="ctr">
            <a:normAutofit/>
          </a:bodyPr>
          <a:lstStyle/>
          <a:p>
            <a:r>
              <a:rPr lang="en-US" b="1">
                <a:solidFill>
                  <a:schemeClr val="bg1">
                    <a:lumMod val="85000"/>
                    <a:lumOff val="15000"/>
                  </a:schemeClr>
                </a:solidFill>
              </a:rPr>
              <a:t>Limitations of Traditional Computing Approaches</a:t>
            </a:r>
            <a:endParaRPr lang="en-PK">
              <a:solidFill>
                <a:schemeClr val="bg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987D6F4-EC95-4EF1-A8AD-4B70386CEE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PK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5F792DF-9D0A-4DB6-9A9E-7312F5A7E8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7498080" cy="9144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PK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BC7EA7B-802E-41F4-8926-C4475287AA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6851" y="723898"/>
            <a:ext cx="7498616" cy="5676901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P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600FAF-44B9-135F-AB57-02FCB3098D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chemeClr val="bg1">
                    <a:lumMod val="85000"/>
                    <a:lumOff val="15000"/>
                  </a:schemeClr>
                </a:solidFill>
              </a:rPr>
              <a:t>CS4037 - Muhammad Sudais</a:t>
            </a:r>
          </a:p>
        </p:txBody>
      </p:sp>
      <p:graphicFrame>
        <p:nvGraphicFramePr>
          <p:cNvPr id="23" name="Content Placeholder 2">
            <a:extLst>
              <a:ext uri="{FF2B5EF4-FFF2-40B4-BE49-F238E27FC236}">
                <a16:creationId xmlns:a16="http://schemas.microsoft.com/office/drawing/2014/main" id="{2690602F-8AB3-A941-7D51-B655136A6A7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61765276"/>
              </p:ext>
            </p:extLst>
          </p:nvPr>
        </p:nvGraphicFramePr>
        <p:xfrm>
          <a:off x="4598438" y="1207783"/>
          <a:ext cx="7012370" cy="47091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977183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0D1664-84BC-6E89-44D7-7E8C96770E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>
            <a:normAutofit/>
          </a:bodyPr>
          <a:lstStyle/>
          <a:p>
            <a:r>
              <a:rPr lang="en-US"/>
              <a:t>Is there Any Solution TO These Worries</a:t>
            </a:r>
            <a:endParaRPr lang="en-PK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D7EF11-1EBC-285F-C5C0-1A49B2051B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CS4037 - Muhammad Sudais</a:t>
            </a:r>
          </a:p>
        </p:txBody>
      </p:sp>
      <p:graphicFrame>
        <p:nvGraphicFramePr>
          <p:cNvPr id="7" name="Rectangle 1">
            <a:extLst>
              <a:ext uri="{FF2B5EF4-FFF2-40B4-BE49-F238E27FC236}">
                <a16:creationId xmlns:a16="http://schemas.microsoft.com/office/drawing/2014/main" id="{104F54DF-9E38-C1AC-F301-4D757F039DB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03403567"/>
              </p:ext>
            </p:extLst>
          </p:nvPr>
        </p:nvGraphicFramePr>
        <p:xfrm>
          <a:off x="581025" y="2341563"/>
          <a:ext cx="11029950" cy="38142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336076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8C97474-5879-4DB5-B4F3-F0357104BC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D2AF00E-D433-4047-863F-BCB69CEC3C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1588" y="601200"/>
            <a:ext cx="7498616" cy="578936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PK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3A9D90-D0C5-11ED-577B-AF649E07B2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7559" y="938022"/>
            <a:ext cx="6647905" cy="1188720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Course Outline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997DBEA-6DFC-457A-9850-E53505354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PK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9446CF5-953A-4916-BFF4-F5558E5C23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PK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77B945C-B433-4DFF-9A67-A5C9257E47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P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B937DA-C119-09C9-6B41-FC10631A41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7559" y="2340864"/>
            <a:ext cx="6690843" cy="3793237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>
                <a:solidFill>
                  <a:srgbClr val="FFFFFF"/>
                </a:solidFill>
              </a:rPr>
              <a:t>Introduction to Cloud Computing – History, Benefits &amp; Challenges</a:t>
            </a:r>
          </a:p>
          <a:p>
            <a:pPr>
              <a:lnSpc>
                <a:spcPct val="110000"/>
              </a:lnSpc>
            </a:pPr>
            <a:r>
              <a:rPr lang="en-US" dirty="0">
                <a:solidFill>
                  <a:srgbClr val="FFFFFF"/>
                </a:solidFill>
              </a:rPr>
              <a:t>Cloud Computing Models and Services</a:t>
            </a:r>
          </a:p>
          <a:p>
            <a:pPr>
              <a:lnSpc>
                <a:spcPct val="110000"/>
              </a:lnSpc>
            </a:pPr>
            <a:r>
              <a:rPr lang="en-US" dirty="0">
                <a:solidFill>
                  <a:srgbClr val="FFFFFF"/>
                </a:solidFill>
              </a:rPr>
              <a:t>Cloud Security and Virtualization</a:t>
            </a:r>
          </a:p>
          <a:p>
            <a:pPr>
              <a:lnSpc>
                <a:spcPct val="110000"/>
              </a:lnSpc>
            </a:pPr>
            <a:r>
              <a:rPr lang="en-US" dirty="0">
                <a:solidFill>
                  <a:srgbClr val="FFFFFF"/>
                </a:solidFill>
              </a:rPr>
              <a:t>Overview of popular cloud services</a:t>
            </a:r>
          </a:p>
          <a:p>
            <a:pPr>
              <a:lnSpc>
                <a:spcPct val="110000"/>
              </a:lnSpc>
            </a:pPr>
            <a:r>
              <a:rPr lang="en-US" dirty="0">
                <a:solidFill>
                  <a:srgbClr val="FFFFFF"/>
                </a:solidFill>
              </a:rPr>
              <a:t>Azure Fundamentals</a:t>
            </a:r>
          </a:p>
          <a:p>
            <a:pPr>
              <a:lnSpc>
                <a:spcPct val="110000"/>
              </a:lnSpc>
            </a:pPr>
            <a:r>
              <a:rPr lang="en-US" dirty="0">
                <a:solidFill>
                  <a:srgbClr val="FFFFFF"/>
                </a:solidFill>
              </a:rPr>
              <a:t>Azure Compute, Storage, Integration &amp; Networking Services</a:t>
            </a:r>
          </a:p>
          <a:p>
            <a:pPr>
              <a:lnSpc>
                <a:spcPct val="110000"/>
              </a:lnSpc>
            </a:pPr>
            <a:r>
              <a:rPr lang="en-US" dirty="0">
                <a:solidFill>
                  <a:srgbClr val="FFFFFF"/>
                </a:solidFill>
              </a:rPr>
              <a:t>Resource Management and Scaling in Azure</a:t>
            </a:r>
          </a:p>
          <a:p>
            <a:pPr>
              <a:lnSpc>
                <a:spcPct val="110000"/>
              </a:lnSpc>
            </a:pPr>
            <a:r>
              <a:rPr lang="en-US" dirty="0">
                <a:solidFill>
                  <a:srgbClr val="FFFFFF"/>
                </a:solidFill>
              </a:rPr>
              <a:t>Cloud Infrastructure, Monitoring and DevOps on Azure</a:t>
            </a:r>
          </a:p>
          <a:p>
            <a:pPr>
              <a:lnSpc>
                <a:spcPct val="110000"/>
              </a:lnSpc>
            </a:pPr>
            <a:r>
              <a:rPr lang="en-US" dirty="0">
                <a:solidFill>
                  <a:srgbClr val="FFFFFF"/>
                </a:solidFill>
              </a:rPr>
              <a:t>Service-Oriented Architecture (SOA) &amp; Content Delivery Networks (CDN)</a:t>
            </a:r>
          </a:p>
        </p:txBody>
      </p:sp>
      <p:pic>
        <p:nvPicPr>
          <p:cNvPr id="7" name="Graphic 6" descr="Cloud Computing">
            <a:extLst>
              <a:ext uri="{FF2B5EF4-FFF2-40B4-BE49-F238E27FC236}">
                <a16:creationId xmlns:a16="http://schemas.microsoft.com/office/drawing/2014/main" id="{F51CD489-CBBF-8A79-17D8-40180C30DE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76761" y="2049354"/>
            <a:ext cx="3053422" cy="3053422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B67037-2291-0ADB-02CA-BF52C90D0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CS4037 - Muhammad Sudais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06021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0D1664-84BC-6E89-44D7-7E8C96770E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>
            <a:normAutofit/>
          </a:bodyPr>
          <a:lstStyle/>
          <a:p>
            <a:r>
              <a:rPr lang="en-US" dirty="0"/>
              <a:t>Is there Any Solution TO These Worries</a:t>
            </a:r>
            <a:endParaRPr lang="en-PK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D7EF11-1EBC-285F-C5C0-1A49B2051B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CS4037 - Muhammad Sudais</a:t>
            </a:r>
          </a:p>
        </p:txBody>
      </p:sp>
      <p:graphicFrame>
        <p:nvGraphicFramePr>
          <p:cNvPr id="7" name="Rectangle 1">
            <a:extLst>
              <a:ext uri="{FF2B5EF4-FFF2-40B4-BE49-F238E27FC236}">
                <a16:creationId xmlns:a16="http://schemas.microsoft.com/office/drawing/2014/main" id="{5B00E139-AD3B-51DA-29EB-9CEB0E24C56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18622446"/>
              </p:ext>
            </p:extLst>
          </p:nvPr>
        </p:nvGraphicFramePr>
        <p:xfrm>
          <a:off x="581025" y="2341563"/>
          <a:ext cx="11029950" cy="38142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814003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72" name="Rectangle 5171">
            <a:extLst>
              <a:ext uri="{FF2B5EF4-FFF2-40B4-BE49-F238E27FC236}">
                <a16:creationId xmlns:a16="http://schemas.microsoft.com/office/drawing/2014/main" id="{F875149D-F692-45DA-8324-D5E0193D5F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74" name="Rectangle 5173">
            <a:extLst>
              <a:ext uri="{FF2B5EF4-FFF2-40B4-BE49-F238E27FC236}">
                <a16:creationId xmlns:a16="http://schemas.microsoft.com/office/drawing/2014/main" id="{C0B19935-C760-4698-9DD1-973C8A428D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PK"/>
          </a:p>
        </p:txBody>
      </p:sp>
      <p:sp>
        <p:nvSpPr>
          <p:cNvPr id="5176" name="Rectangle 5175">
            <a:extLst>
              <a:ext uri="{FF2B5EF4-FFF2-40B4-BE49-F238E27FC236}">
                <a16:creationId xmlns:a16="http://schemas.microsoft.com/office/drawing/2014/main" id="{08990612-E008-4F02-AEBB-B140BE7535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PK"/>
          </a:p>
        </p:txBody>
      </p:sp>
      <p:sp>
        <p:nvSpPr>
          <p:cNvPr id="5178" name="Rectangle 5177">
            <a:extLst>
              <a:ext uri="{FF2B5EF4-FFF2-40B4-BE49-F238E27FC236}">
                <a16:creationId xmlns:a16="http://schemas.microsoft.com/office/drawing/2014/main" id="{A310A41F-3A14-4150-B6CF-0A577DDDEA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PK"/>
          </a:p>
        </p:txBody>
      </p:sp>
      <p:sp>
        <p:nvSpPr>
          <p:cNvPr id="5180" name="Rectangle 5179">
            <a:extLst>
              <a:ext uri="{FF2B5EF4-FFF2-40B4-BE49-F238E27FC236}">
                <a16:creationId xmlns:a16="http://schemas.microsoft.com/office/drawing/2014/main" id="{7B89EEFD-93BC-4ACF-962C-E6279E72B0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1436" y="723899"/>
            <a:ext cx="3703320" cy="5666666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PK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EF009D-83F7-12BA-B64C-DCA096548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189" y="1209184"/>
            <a:ext cx="3089189" cy="4734416"/>
          </a:xfrm>
        </p:spPr>
        <p:txBody>
          <a:bodyPr anchor="ctr">
            <a:normAutofit/>
          </a:bodyPr>
          <a:lstStyle/>
          <a:p>
            <a:r>
              <a:rPr lang="en-US" b="1" dirty="0">
                <a:solidFill>
                  <a:srgbClr val="FFFFFF"/>
                </a:solidFill>
              </a:rPr>
              <a:t>Three Layers of Computing</a:t>
            </a:r>
            <a:endParaRPr lang="en-PK" dirty="0">
              <a:solidFill>
                <a:srgbClr val="FFFFFF"/>
              </a:solidFill>
            </a:endParaRPr>
          </a:p>
        </p:txBody>
      </p:sp>
      <p:pic>
        <p:nvPicPr>
          <p:cNvPr id="5122" name="Picture 2" descr="A diagram of a company's pyramid&#10;&#10;Description automatically generated">
            <a:extLst>
              <a:ext uri="{FF2B5EF4-FFF2-40B4-BE49-F238E27FC236}">
                <a16:creationId xmlns:a16="http://schemas.microsoft.com/office/drawing/2014/main" id="{49F4E8E4-C5D3-675F-3BAA-D5580D54E5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46" r="7143"/>
          <a:stretch/>
        </p:blipFill>
        <p:spPr bwMode="auto">
          <a:xfrm>
            <a:off x="6412039" y="3944937"/>
            <a:ext cx="3532677" cy="2725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68F679-D9FD-ED2A-6159-2D6854C328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00800"/>
            <a:ext cx="691721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94A3C5"/>
                </a:solidFill>
              </a:rPr>
              <a:t>CS4037 - Muhammad Sudais</a:t>
            </a: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930B020A-00CF-DB37-8199-619A76EBCA2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32131260"/>
              </p:ext>
            </p:extLst>
          </p:nvPr>
        </p:nvGraphicFramePr>
        <p:xfrm>
          <a:off x="4561870" y="723900"/>
          <a:ext cx="7183597" cy="31523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9313710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C84502-F954-5B34-77C2-6BABB6DFE4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>
            <a:normAutofit/>
          </a:bodyPr>
          <a:lstStyle/>
          <a:p>
            <a:r>
              <a:rPr lang="en-US" altLang="en-PK" dirty="0"/>
              <a:t>THREE</a:t>
            </a:r>
            <a:r>
              <a:rPr lang="en-PK" altLang="en-PK" dirty="0"/>
              <a:t> LAYERS IN TRADITIONAL COMPUTING</a:t>
            </a:r>
            <a:endParaRPr lang="en-PK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9FA01D-4DB2-50BB-204F-8387177A71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CS4037 - Muhammad Sudais</a:t>
            </a: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A417AEAD-C567-BDC6-7555-0394FD7C526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92035565"/>
              </p:ext>
            </p:extLst>
          </p:nvPr>
        </p:nvGraphicFramePr>
        <p:xfrm>
          <a:off x="581025" y="2341563"/>
          <a:ext cx="11029950" cy="38142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595782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C84502-F954-5B34-77C2-6BABB6DFE4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>
            <a:normAutofit/>
          </a:bodyPr>
          <a:lstStyle/>
          <a:p>
            <a:r>
              <a:rPr lang="en-PK" altLang="en-PK" dirty="0"/>
              <a:t>THE END OF TRADITIONAL COMPUTING</a:t>
            </a:r>
            <a:endParaRPr lang="en-PK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9FA01D-4DB2-50BB-204F-8387177A71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CS4037 - Muhammad Sudais</a:t>
            </a: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4F7AC575-5D4D-A957-7EE5-09156C4BBE9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18501953"/>
              </p:ext>
            </p:extLst>
          </p:nvPr>
        </p:nvGraphicFramePr>
        <p:xfrm>
          <a:off x="581025" y="2341563"/>
          <a:ext cx="11029950" cy="38142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270C2677-0D29-8F38-659E-535819A5F7BD}"/>
              </a:ext>
            </a:extLst>
          </p:cNvPr>
          <p:cNvSpPr txBox="1"/>
          <p:nvPr/>
        </p:nvSpPr>
        <p:spPr>
          <a:xfrm>
            <a:off x="8257197" y="864235"/>
            <a:ext cx="335361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In traditional approach, computing subscribers were always over-burdened with many additional difficulties and costs</a:t>
            </a:r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10760758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1BB56EB9-078F-4952-AC1F-149C7A0AE4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C84502-F954-5B34-77C2-6BABB6DFE4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2724" y="702156"/>
            <a:ext cx="7225075" cy="1013800"/>
          </a:xfrm>
        </p:spPr>
        <p:txBody>
          <a:bodyPr>
            <a:normAutofit/>
          </a:bodyPr>
          <a:lstStyle/>
          <a:p>
            <a:r>
              <a:rPr lang="en-PK" altLang="en-PK">
                <a:solidFill>
                  <a:schemeClr val="tx2"/>
                </a:solidFill>
              </a:rPr>
              <a:t>THE END OF TRADITIONAL COMPUTING</a:t>
            </a:r>
            <a:endParaRPr lang="en-PK">
              <a:solidFill>
                <a:schemeClr val="tx2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0058680-D07C-4893-B2B7-91543F18AB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72603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7B42427A-0A1F-4A55-8705-D9179F1E0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E54A6FE-D8CB-48A3-900B-053D4EBD3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28" name="Picture 27" descr="A 3D pattern of ring shapes connected by lines">
            <a:extLst>
              <a:ext uri="{FF2B5EF4-FFF2-40B4-BE49-F238E27FC236}">
                <a16:creationId xmlns:a16="http://schemas.microsoft.com/office/drawing/2014/main" id="{3963E9D1-DE62-10EC-1DA2-ADAE7548CFD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770" r="50154"/>
          <a:stretch/>
        </p:blipFill>
        <p:spPr>
          <a:xfrm>
            <a:off x="446534" y="601201"/>
            <a:ext cx="3703320" cy="5774200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111B24D-0C99-9788-AB18-01881BFE00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82726" y="1896533"/>
            <a:ext cx="6878108" cy="3962266"/>
          </a:xfrm>
        </p:spPr>
        <p:txBody>
          <a:bodyPr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PK" altLang="en-PK" b="1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Limitations of Traditional Computing:</a:t>
            </a:r>
            <a:endParaRPr kumimoji="0" lang="en-PK" altLang="en-PK" b="0" i="0" u="none" strike="noStrike" cap="none" normalizeH="0" baseline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324000" lvl="1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PK" altLang="en-PK" b="1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Longstanding Issues:</a:t>
            </a:r>
            <a:r>
              <a:rPr kumimoji="0" lang="en-PK" altLang="en-PK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 Traditional computing faced limitations that had been evident for some time.</a:t>
            </a:r>
          </a:p>
          <a:p>
            <a:pPr marL="324000" lvl="1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PK" altLang="en-PK" b="1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Futuristic Ideas:</a:t>
            </a:r>
            <a:r>
              <a:rPr kumimoji="0" lang="en-PK" altLang="en-PK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 Various advanced computing techniques were proposed but could not be implemented due to technological constraints.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PK" altLang="en-PK" b="1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Technological Advancements:</a:t>
            </a:r>
            <a:endParaRPr kumimoji="0" lang="en-PK" altLang="en-PK" b="0" i="0" u="none" strike="noStrike" cap="none" normalizeH="0" baseline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324000" lvl="1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PK" altLang="en-PK" b="1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Breakthroughs:</a:t>
            </a:r>
            <a:r>
              <a:rPr kumimoji="0" lang="en-PK" altLang="en-PK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 Advances in computing and network communication technology enabled new possibilities.</a:t>
            </a:r>
          </a:p>
          <a:p>
            <a:pPr marL="324000" lvl="1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PK" altLang="en-PK" b="1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Emergence of Cloud Computing:</a:t>
            </a:r>
            <a:r>
              <a:rPr kumimoji="0" lang="en-PK" altLang="en-PK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 During the latter half of the last decade, a new computing model emerged.</a:t>
            </a:r>
          </a:p>
          <a:p>
            <a:pPr marL="0" indent="0">
              <a:buNone/>
            </a:pPr>
            <a:endParaRPr lang="en-P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9FA01D-4DB2-50BB-204F-8387177A71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82724" y="5951811"/>
            <a:ext cx="498987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94A3C5"/>
                </a:solidFill>
              </a:rPr>
              <a:t>CS4037 - Muhammad Sudais</a:t>
            </a:r>
          </a:p>
        </p:txBody>
      </p:sp>
    </p:spTree>
    <p:extLst>
      <p:ext uri="{BB962C8B-B14F-4D97-AF65-F5344CB8AC3E}">
        <p14:creationId xmlns:p14="http://schemas.microsoft.com/office/powerpoint/2010/main" val="20780730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1BB56EB9-078F-4952-AC1F-149C7A0AE4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C84502-F954-5B34-77C2-6BABB6DFE4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2724" y="702156"/>
            <a:ext cx="7225075" cy="1013800"/>
          </a:xfrm>
        </p:spPr>
        <p:txBody>
          <a:bodyPr>
            <a:normAutofit/>
          </a:bodyPr>
          <a:lstStyle/>
          <a:p>
            <a:r>
              <a:rPr lang="en-PK" altLang="en-PK">
                <a:solidFill>
                  <a:schemeClr val="tx2"/>
                </a:solidFill>
              </a:rPr>
              <a:t>THE END OF TRADITIONAL COMPUTING</a:t>
            </a:r>
            <a:endParaRPr lang="en-PK">
              <a:solidFill>
                <a:schemeClr val="tx2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0058680-D07C-4893-B2B7-91543F18AB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72603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7B42427A-0A1F-4A55-8705-D9179F1E0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E54A6FE-D8CB-48A3-900B-053D4EBD3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28" name="Picture 27" descr="A 3D pattern of ring shapes connected by lines">
            <a:extLst>
              <a:ext uri="{FF2B5EF4-FFF2-40B4-BE49-F238E27FC236}">
                <a16:creationId xmlns:a16="http://schemas.microsoft.com/office/drawing/2014/main" id="{3963E9D1-DE62-10EC-1DA2-ADAE7548CFD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770" r="50154"/>
          <a:stretch/>
        </p:blipFill>
        <p:spPr>
          <a:xfrm>
            <a:off x="446534" y="601201"/>
            <a:ext cx="3703320" cy="5774200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111B24D-0C99-9788-AB18-01881BFE00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82726" y="1896533"/>
            <a:ext cx="6878108" cy="3962266"/>
          </a:xfrm>
        </p:spPr>
        <p:txBody>
          <a:bodyPr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PK" altLang="en-PK" b="1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Cloud Computing Model:</a:t>
            </a:r>
            <a:endParaRPr kumimoji="0" lang="en-PK" altLang="en-PK" b="0" i="0" u="none" strike="noStrike" cap="none" normalizeH="0" baseline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324000" lvl="1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PK" altLang="en-PK" b="1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Philosophy:</a:t>
            </a:r>
            <a:r>
              <a:rPr kumimoji="0" lang="en-PK" altLang="en-PK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 The model proposes delivering all computing facilities as services.</a:t>
            </a:r>
          </a:p>
          <a:p>
            <a:pPr marL="324000" lvl="1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PK" altLang="en-PK" b="1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Three Main Layers:</a:t>
            </a:r>
            <a:endParaRPr kumimoji="0" lang="en-PK" altLang="en-PK" b="0" i="0" u="none" strike="noStrike" cap="none" normalizeH="0" baseline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727200" lvl="2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PK" altLang="en-PK" b="1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Infrastructure:</a:t>
            </a:r>
            <a:r>
              <a:rPr kumimoji="0" lang="en-PK" altLang="en-PK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 Hardware resources.</a:t>
            </a:r>
          </a:p>
          <a:p>
            <a:pPr marL="727200" lvl="2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PK" altLang="en-PK" b="1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Platform:</a:t>
            </a:r>
            <a:r>
              <a:rPr kumimoji="0" lang="en-PK" altLang="en-PK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 Development tools and frameworks.</a:t>
            </a:r>
          </a:p>
          <a:p>
            <a:pPr marL="727200" lvl="2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PK" altLang="en-PK" b="1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Application:</a:t>
            </a:r>
            <a:r>
              <a:rPr kumimoji="0" lang="en-PK" altLang="en-PK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 Software applications.</a:t>
            </a:r>
          </a:p>
          <a:p>
            <a:pPr marL="324000" lvl="1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PK" altLang="en-PK" b="1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Delivery Model:</a:t>
            </a:r>
            <a:r>
              <a:rPr kumimoji="0" lang="en-PK" altLang="en-PK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 These layers are provided as ready-made services, managed and maintained by the service providers.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PK" altLang="en-PK" b="1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Benefits:</a:t>
            </a:r>
            <a:endParaRPr kumimoji="0" lang="en-PK" altLang="en-PK" b="0" i="0" u="none" strike="noStrike" cap="none" normalizeH="0" baseline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324000" lvl="1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PK" altLang="en-PK" b="1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Convenience:</a:t>
            </a:r>
            <a:r>
              <a:rPr kumimoji="0" lang="en-PK" altLang="en-PK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 Consumers are relieved from the burden of arranging and managing their own computing resources.</a:t>
            </a:r>
          </a:p>
          <a:p>
            <a:pPr marL="324000" lvl="1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PK" altLang="en-PK" b="1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On-Demand Services:</a:t>
            </a:r>
            <a:r>
              <a:rPr kumimoji="0" lang="en-PK" altLang="en-PK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 Resources are available as needed, reducing the need for extensive in-house management.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PK" altLang="en-PK" b="0" i="0" u="none" strike="noStrike" cap="none" normalizeH="0" baseline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endParaRPr lang="en-P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9FA01D-4DB2-50BB-204F-8387177A71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82724" y="5951811"/>
            <a:ext cx="498987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94A3C5"/>
                </a:solidFill>
              </a:rPr>
              <a:t>CS4037 - Muhammad Sudais</a:t>
            </a:r>
          </a:p>
        </p:txBody>
      </p:sp>
    </p:spTree>
    <p:extLst>
      <p:ext uri="{BB962C8B-B14F-4D97-AF65-F5344CB8AC3E}">
        <p14:creationId xmlns:p14="http://schemas.microsoft.com/office/powerpoint/2010/main" val="2216907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FBB53F82-F191-4EEB-AB7B-F69E634FA3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D4D5A9-8FFF-D0DA-0635-F9EA8847E1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>
            <a:normAutofit/>
          </a:bodyPr>
          <a:lstStyle/>
          <a:p>
            <a:r>
              <a:rPr lang="en-PK" altLang="en-PK" dirty="0"/>
              <a:t>Story of a Similar Scenario: A Century Ago</a:t>
            </a:r>
            <a:endParaRPr lang="en-PK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616AA08-3831-473D-B61B-89484A33CF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PK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431B918-3A1C-46BA-9430-CAD97D9DA0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PK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400935A-2F82-4DC4-A4E1-E12EFB8C27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P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958E50-FF2D-3915-E994-7C76C6E9E2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0741" y="2180496"/>
            <a:ext cx="7541404" cy="4045683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b="1" dirty="0"/>
              <a:t>Early 1900s Electricity Generation:</a:t>
            </a:r>
            <a:endParaRPr lang="en-US" sz="1400" dirty="0"/>
          </a:p>
          <a:p>
            <a:pPr marL="628650" lvl="1" indent="-17145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dirty="0"/>
              <a:t>In-House Production:</a:t>
            </a:r>
            <a:r>
              <a:rPr lang="en-US" dirty="0"/>
              <a:t> Firms, especially manufacturers, generated their own electricity.</a:t>
            </a:r>
          </a:p>
          <a:p>
            <a:pPr marL="628650" lvl="1" indent="-17145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dirty="0"/>
              <a:t>Burden:</a:t>
            </a:r>
            <a:r>
              <a:rPr lang="en-US" dirty="0"/>
              <a:t> Required maintaining large infrastructure and a dedicated team.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b="1" dirty="0"/>
              <a:t>Emergence of Power Grids:</a:t>
            </a:r>
            <a:endParaRPr lang="en-US" sz="1400" dirty="0"/>
          </a:p>
          <a:p>
            <a:pPr marL="628650" lvl="1" indent="-17145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dirty="0"/>
              <a:t>Shift to External Supply:</a:t>
            </a:r>
            <a:r>
              <a:rPr lang="en-US" dirty="0"/>
              <a:t> Firms began sourcing electricity from external providers.</a:t>
            </a:r>
          </a:p>
          <a:p>
            <a:pPr marL="628650" lvl="1" indent="-17145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dirty="0"/>
              <a:t>Advantages:</a:t>
            </a:r>
            <a:endParaRPr lang="en-US" dirty="0"/>
          </a:p>
          <a:p>
            <a:pPr marL="1085850" lvl="2" indent="-17145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/>
              <a:t>No more managing coal deliveries.</a:t>
            </a:r>
          </a:p>
          <a:p>
            <a:pPr marL="1085850" lvl="2" indent="-17145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/>
              <a:t>Reduced need for specialized staff.</a:t>
            </a:r>
          </a:p>
          <a:p>
            <a:pPr marL="628650" lvl="1" indent="-17145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dirty="0"/>
              <a:t>Concerns:</a:t>
            </a:r>
            <a:endParaRPr lang="en-US" dirty="0"/>
          </a:p>
          <a:p>
            <a:pPr marL="1085850" lvl="2" indent="-17145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/>
              <a:t>Reliability of power grids.</a:t>
            </a:r>
          </a:p>
          <a:p>
            <a:pPr marL="1085850" lvl="2" indent="-17145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/>
              <a:t>Security of supply lines.</a:t>
            </a:r>
          </a:p>
          <a:p>
            <a:pPr marL="1085850" lvl="2" indent="-17145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/>
              <a:t>Risk of vendor shutdowns.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b="1" dirty="0"/>
              <a:t>Resolution:</a:t>
            </a:r>
            <a:endParaRPr lang="en-US" sz="1400" dirty="0"/>
          </a:p>
          <a:p>
            <a:pPr marL="628650" lvl="1" indent="-17145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dirty="0"/>
              <a:t>Cost Efficiency:</a:t>
            </a:r>
            <a:r>
              <a:rPr lang="en-US" dirty="0"/>
              <a:t> External suppliers offered lower costs compared to in-house generation.</a:t>
            </a:r>
          </a:p>
          <a:p>
            <a:pPr marL="628650" lvl="1" indent="-17145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dirty="0"/>
              <a:t>Reliability:</a:t>
            </a:r>
            <a:r>
              <a:rPr lang="en-US" dirty="0"/>
              <a:t> Over time, external power grids proved to be secure, reliable, and cheaper.</a:t>
            </a:r>
          </a:p>
          <a:p>
            <a:pPr marL="628650" lvl="1" indent="-17145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dirty="0"/>
              <a:t>Outcome:</a:t>
            </a:r>
            <a:r>
              <a:rPr lang="en-US" dirty="0"/>
              <a:t> By 1930, using external power grids became the norm, showing significant advantages over in-house generation.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endParaRPr lang="en-PK" sz="1400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3D5D599-1CAE-4C92-B5AE-8E51AF6D47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6" y="2180496"/>
            <a:ext cx="3703321" cy="4045683"/>
          </a:xfrm>
          <a:prstGeom prst="rect">
            <a:avLst/>
          </a:prstGeom>
          <a:solidFill>
            <a:schemeClr val="bg1"/>
          </a:solidFill>
          <a:ln w="38100">
            <a:solidFill>
              <a:srgbClr val="4653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 descr="Lightbulb">
            <a:extLst>
              <a:ext uri="{FF2B5EF4-FFF2-40B4-BE49-F238E27FC236}">
                <a16:creationId xmlns:a16="http://schemas.microsoft.com/office/drawing/2014/main" id="{62A73ED8-7FEE-D84E-284C-7BDFB86A45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63915" y="2671858"/>
            <a:ext cx="3059782" cy="3059782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9CFBFD-00F7-3F2F-7A6F-2BD471A060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00800"/>
            <a:ext cx="691721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94A3C5"/>
                </a:solidFill>
              </a:rPr>
              <a:t>CS4037 - Muhammad Sudais</a:t>
            </a:r>
          </a:p>
        </p:txBody>
      </p:sp>
    </p:spTree>
    <p:extLst>
      <p:ext uri="{BB962C8B-B14F-4D97-AF65-F5344CB8AC3E}">
        <p14:creationId xmlns:p14="http://schemas.microsoft.com/office/powerpoint/2010/main" val="17207545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504BED40-EAF7-4E55-AFF7-2CD840EBD3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D4D5A9-8FFF-D0DA-0635-F9EA8847E1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02156"/>
            <a:ext cx="6309003" cy="1013800"/>
          </a:xfrm>
        </p:spPr>
        <p:txBody>
          <a:bodyPr>
            <a:normAutofit/>
          </a:bodyPr>
          <a:lstStyle/>
          <a:p>
            <a:r>
              <a:rPr lang="en-PK" altLang="en-PK">
                <a:solidFill>
                  <a:schemeClr val="tx2"/>
                </a:solidFill>
              </a:rPr>
              <a:t>Story of a Similar Scenario: A Century Ago</a:t>
            </a:r>
            <a:endParaRPr lang="en-PK">
              <a:solidFill>
                <a:schemeClr val="tx2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367CCF1-BB1E-41CF-8499-94A870C33E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66751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7958E50-FF2D-3915-E994-7C76C6E9E2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4" y="1896533"/>
            <a:ext cx="6309003" cy="3962266"/>
          </a:xfrm>
        </p:spPr>
        <p:txBody>
          <a:bodyPr>
            <a:normAutofit fontScale="85000" lnSpcReduction="20000"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sz="1400" b="1" dirty="0">
                <a:solidFill>
                  <a:schemeClr val="tx2"/>
                </a:solidFill>
              </a:rPr>
              <a:t>Moral of the Story: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400" b="1" dirty="0">
                <a:solidFill>
                  <a:schemeClr val="tx2"/>
                </a:solidFill>
              </a:rPr>
              <a:t>Comparing to Cloud Computing:</a:t>
            </a:r>
            <a:endParaRPr lang="en-US" sz="1400" dirty="0">
              <a:solidFill>
                <a:schemeClr val="tx2"/>
              </a:solidFill>
            </a:endParaRPr>
          </a:p>
          <a:p>
            <a:pPr marL="742950" lvl="1" indent="-285750">
              <a:lnSpc>
                <a:spcPct val="110000"/>
              </a:lnSpc>
              <a:spcBef>
                <a:spcPts val="0"/>
              </a:spcBef>
            </a:pPr>
            <a:r>
              <a:rPr lang="en-US" b="1" dirty="0">
                <a:solidFill>
                  <a:schemeClr val="tx2"/>
                </a:solidFill>
              </a:rPr>
              <a:t>Outsourcing IT Services:</a:t>
            </a:r>
            <a:r>
              <a:rPr lang="en-US" dirty="0">
                <a:solidFill>
                  <a:schemeClr val="tx2"/>
                </a:solidFill>
              </a:rPr>
              <a:t> Similar to outsourcing electricity, cloud computing allows users to outsource IT services.</a:t>
            </a:r>
          </a:p>
          <a:p>
            <a:pPr marL="742950" lvl="1" indent="-285750">
              <a:lnSpc>
                <a:spcPct val="110000"/>
              </a:lnSpc>
              <a:spcBef>
                <a:spcPts val="0"/>
              </a:spcBef>
            </a:pPr>
            <a:r>
              <a:rPr lang="en-US" b="1" dirty="0">
                <a:solidFill>
                  <a:schemeClr val="tx2"/>
                </a:solidFill>
              </a:rPr>
              <a:t>Benefits:</a:t>
            </a:r>
            <a:endParaRPr lang="en-US" dirty="0">
              <a:solidFill>
                <a:schemeClr val="tx2"/>
              </a:solidFill>
            </a:endParaRPr>
          </a:p>
          <a:p>
            <a:pPr marL="1200150" lvl="2" indent="-285750">
              <a:lnSpc>
                <a:spcPct val="110000"/>
              </a:lnSpc>
              <a:spcBef>
                <a:spcPts val="0"/>
              </a:spcBef>
            </a:pPr>
            <a:r>
              <a:rPr lang="en-US" sz="1400" dirty="0">
                <a:solidFill>
                  <a:schemeClr val="tx2"/>
                </a:solidFill>
              </a:rPr>
              <a:t>Users can access computing resources without managing their own infrastructure.</a:t>
            </a:r>
          </a:p>
          <a:p>
            <a:pPr marL="1200150" lvl="2" indent="-285750">
              <a:lnSpc>
                <a:spcPct val="110000"/>
              </a:lnSpc>
              <a:spcBef>
                <a:spcPts val="0"/>
              </a:spcBef>
            </a:pPr>
            <a:r>
              <a:rPr lang="en-US" sz="1400" dirty="0">
                <a:solidFill>
                  <a:schemeClr val="tx2"/>
                </a:solidFill>
              </a:rPr>
              <a:t>Only need to focus on usage and billing.</a:t>
            </a:r>
          </a:p>
          <a:p>
            <a:pPr marL="742950" lvl="1" indent="-285750">
              <a:lnSpc>
                <a:spcPct val="110000"/>
              </a:lnSpc>
              <a:spcBef>
                <a:spcPts val="0"/>
              </a:spcBef>
            </a:pPr>
            <a:r>
              <a:rPr lang="en-US" b="1" dirty="0">
                <a:solidFill>
                  <a:schemeClr val="tx2"/>
                </a:solidFill>
              </a:rPr>
              <a:t>Modern Analogy:</a:t>
            </a:r>
            <a:r>
              <a:rPr lang="en-US" dirty="0">
                <a:solidFill>
                  <a:schemeClr val="tx2"/>
                </a:solidFill>
              </a:rPr>
              <a:t> Just as external power grids became preferable; cloud computing services are likely to be more advantageous compared to maintaining internal IT setups.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400" b="1" dirty="0">
                <a:solidFill>
                  <a:schemeClr val="tx2"/>
                </a:solidFill>
              </a:rPr>
              <a:t>Recommendation:</a:t>
            </a:r>
            <a:endParaRPr lang="en-US" sz="1400" dirty="0">
              <a:solidFill>
                <a:schemeClr val="tx2"/>
              </a:solidFill>
            </a:endParaRPr>
          </a:p>
          <a:p>
            <a:pPr marL="742950" lvl="1" indent="-285750">
              <a:lnSpc>
                <a:spcPct val="110000"/>
              </a:lnSpc>
              <a:spcBef>
                <a:spcPts val="0"/>
              </a:spcBef>
            </a:pPr>
            <a:r>
              <a:rPr lang="en-US" b="1" dirty="0">
                <a:solidFill>
                  <a:schemeClr val="tx2"/>
                </a:solidFill>
              </a:rPr>
              <a:t>Adopt Cloud Computing:</a:t>
            </a:r>
            <a:r>
              <a:rPr lang="en-US" dirty="0">
                <a:solidFill>
                  <a:schemeClr val="tx2"/>
                </a:solidFill>
              </a:rPr>
              <a:t> Continuing with internal IT infrastructure might be less efficient and more costly compared to leveraging cloud computing services, much like sticking to in-house electricity generation proved to be in the past.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400" dirty="0">
                <a:solidFill>
                  <a:schemeClr val="tx2"/>
                </a:solidFill>
              </a:rPr>
              <a:t>This comparison highlights the evolving nature of technology and the benefits of adopting newer, more efficient models of service delivery.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endParaRPr lang="en-PK" sz="1400" dirty="0">
              <a:solidFill>
                <a:schemeClr val="tx2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9CFBFD-00F7-3F2F-7A6F-2BD471A060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3" y="5951811"/>
            <a:ext cx="427741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94A3C5"/>
                </a:solidFill>
              </a:rPr>
              <a:t>CS4037 - Muhammad Sudais</a:t>
            </a:r>
          </a:p>
        </p:txBody>
      </p:sp>
      <p:pic>
        <p:nvPicPr>
          <p:cNvPr id="13" name="Picture 12" descr="Light bulb on yellow background with sketched light beams and cord">
            <a:extLst>
              <a:ext uri="{FF2B5EF4-FFF2-40B4-BE49-F238E27FC236}">
                <a16:creationId xmlns:a16="http://schemas.microsoft.com/office/drawing/2014/main" id="{F191462F-2C05-3D41-99C1-B1E9914A548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1483" r="6632"/>
          <a:stretch/>
        </p:blipFill>
        <p:spPr>
          <a:xfrm>
            <a:off x="7521283" y="10"/>
            <a:ext cx="4670717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2681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C84502-F954-5B34-77C2-6BABB6DFE4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>
            <a:normAutofit/>
          </a:bodyPr>
          <a:lstStyle/>
          <a:p>
            <a:r>
              <a:rPr lang="en-PK" altLang="en-PK" dirty="0"/>
              <a:t>Story of a Similar Scenario: A Century Ago</a:t>
            </a:r>
            <a:endParaRPr lang="en-PK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9FA01D-4DB2-50BB-204F-8387177A71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CS4037 - Muhammad Sudais</a:t>
            </a: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696E0566-7CF1-5A40-D63E-178BA9B2FB1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54122552"/>
              </p:ext>
            </p:extLst>
          </p:nvPr>
        </p:nvGraphicFramePr>
        <p:xfrm>
          <a:off x="581025" y="2341563"/>
          <a:ext cx="11029950" cy="38142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015085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C84502-F954-5B34-77C2-6BABB6DFE4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>
            <a:normAutofit/>
          </a:bodyPr>
          <a:lstStyle/>
          <a:p>
            <a:r>
              <a:rPr lang="en-PK" altLang="en-PK"/>
              <a:t>People are Already Using Cloud Computing</a:t>
            </a:r>
            <a:endParaRPr lang="en-PK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9FA01D-4DB2-50BB-204F-8387177A71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CS4037 - Muhammad Sudais</a:t>
            </a:r>
          </a:p>
        </p:txBody>
      </p:sp>
      <p:graphicFrame>
        <p:nvGraphicFramePr>
          <p:cNvPr id="14" name="Content Placeholder 2">
            <a:extLst>
              <a:ext uri="{FF2B5EF4-FFF2-40B4-BE49-F238E27FC236}">
                <a16:creationId xmlns:a16="http://schemas.microsoft.com/office/drawing/2014/main" id="{FDCC8FE9-B694-B7FF-330E-A1B52C49C64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32208583"/>
              </p:ext>
            </p:extLst>
          </p:nvPr>
        </p:nvGraphicFramePr>
        <p:xfrm>
          <a:off x="581025" y="2341563"/>
          <a:ext cx="11029950" cy="38142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504491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F92989FB-1024-49B7-BDF1-B3CE27D486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2B60A0-FCA0-6888-B80E-D0F9C14EE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228" y="1037967"/>
            <a:ext cx="3054091" cy="4709131"/>
          </a:xfrm>
        </p:spPr>
        <p:txBody>
          <a:bodyPr anchor="ctr">
            <a:normAutofit/>
          </a:bodyPr>
          <a:lstStyle/>
          <a:p>
            <a:r>
              <a:rPr lang="en-US"/>
              <a:t>Books &amp; References</a:t>
            </a:r>
            <a:endParaRPr lang="en-US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987D6F4-EC95-4EF1-A8AD-4B70386CEE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PK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5F792DF-9D0A-4DB6-9A9E-7312F5A7E8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749808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PK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0BC2E91-AFB3-F3B5-CBD8-EB907A3E974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86909151"/>
              </p:ext>
            </p:extLst>
          </p:nvPr>
        </p:nvGraphicFramePr>
        <p:xfrm>
          <a:off x="4598438" y="1207783"/>
          <a:ext cx="7012370" cy="47091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131204-C43A-2654-A1E1-AB210861CE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CS4037 - Muhammad Sudais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91470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FABBCE0-E08C-4BBE-9FD2-E2B253D4D5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C84502-F954-5B34-77C2-6BABB6DFE4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>
            <a:normAutofit/>
          </a:bodyPr>
          <a:lstStyle/>
          <a:p>
            <a:r>
              <a:rPr lang="en-PK" altLang="en-PK">
                <a:solidFill>
                  <a:schemeClr val="tx1">
                    <a:lumMod val="85000"/>
                    <a:lumOff val="15000"/>
                  </a:schemeClr>
                </a:solidFill>
              </a:rPr>
              <a:t>Influences behind Cloud Service Adoption</a:t>
            </a:r>
            <a:endParaRPr lang="en-PK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F426BAC-43D6-468E-B6FF-167034D5CE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60727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PK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B02D80E-5995-4C54-8387-5893C2C894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PK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96083C8-1401-4950-AF56-E2FAFE42D6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P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9FA01D-4DB2-50BB-204F-8387177A71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CS4037 - Muhammad Sudais</a:t>
            </a: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EBB2EB0B-EEAD-E771-F75D-B779CA9D518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16437299"/>
              </p:ext>
            </p:extLst>
          </p:nvPr>
        </p:nvGraphicFramePr>
        <p:xfrm>
          <a:off x="578515" y="2010097"/>
          <a:ext cx="11029950" cy="38142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7453FA80-472F-6776-B6CB-10130E427FFA}"/>
              </a:ext>
            </a:extLst>
          </p:cNvPr>
          <p:cNvSpPr txBox="1"/>
          <p:nvPr/>
        </p:nvSpPr>
        <p:spPr>
          <a:xfrm>
            <a:off x="2214859" y="6007790"/>
            <a:ext cx="76789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/>
              <a:t>The idea of Cloud Computing is access anytime, anywhere, with any device</a:t>
            </a:r>
            <a:endParaRPr lang="en-PK" i="1" dirty="0"/>
          </a:p>
        </p:txBody>
      </p:sp>
    </p:spTree>
    <p:extLst>
      <p:ext uri="{BB962C8B-B14F-4D97-AF65-F5344CB8AC3E}">
        <p14:creationId xmlns:p14="http://schemas.microsoft.com/office/powerpoint/2010/main" val="38646104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C84502-F954-5B34-77C2-6BABB6DFE4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>
            <a:normAutofit/>
          </a:bodyPr>
          <a:lstStyle/>
          <a:p>
            <a:r>
              <a:rPr lang="en-PK" altLang="en-PK">
                <a:solidFill>
                  <a:schemeClr val="tx1">
                    <a:lumMod val="85000"/>
                    <a:lumOff val="15000"/>
                  </a:schemeClr>
                </a:solidFill>
              </a:rPr>
              <a:t>Influences behind Cloud Service Adoption</a:t>
            </a:r>
            <a:br>
              <a:rPr lang="en-US" altLang="en-PK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en-US" altLang="en-PK">
                <a:solidFill>
                  <a:schemeClr val="tx1">
                    <a:lumMod val="85000"/>
                    <a:lumOff val="15000"/>
                  </a:schemeClr>
                </a:solidFill>
              </a:rPr>
              <a:t>Technological Influences:</a:t>
            </a:r>
            <a:endParaRPr lang="en-PK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9FA01D-4DB2-50BB-204F-8387177A71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CS4037 - Muhammad Sudais</a:t>
            </a:r>
          </a:p>
        </p:txBody>
      </p:sp>
      <p:graphicFrame>
        <p:nvGraphicFramePr>
          <p:cNvPr id="7" name="Content Placeholder 4">
            <a:extLst>
              <a:ext uri="{FF2B5EF4-FFF2-40B4-BE49-F238E27FC236}">
                <a16:creationId xmlns:a16="http://schemas.microsoft.com/office/drawing/2014/main" id="{5570A9A0-E457-A455-ABA5-01D16DC4C96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95793133"/>
              </p:ext>
            </p:extLst>
          </p:nvPr>
        </p:nvGraphicFramePr>
        <p:xfrm>
          <a:off x="581192" y="2340864"/>
          <a:ext cx="11029615" cy="36344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390332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F92989FB-1024-49B7-BDF1-B3CE27D486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C84502-F954-5B34-77C2-6BABB6DFE4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228" y="1037967"/>
            <a:ext cx="3054091" cy="4709131"/>
          </a:xfrm>
        </p:spPr>
        <p:txBody>
          <a:bodyPr anchor="ctr">
            <a:normAutofit/>
          </a:bodyPr>
          <a:lstStyle/>
          <a:p>
            <a:r>
              <a:rPr lang="en-PK" altLang="en-PK" dirty="0"/>
              <a:t>Influences behind Cloud Service Adoption</a:t>
            </a:r>
            <a:br>
              <a:rPr lang="en-US" altLang="en-PK" dirty="0"/>
            </a:br>
            <a:br>
              <a:rPr lang="en-US" altLang="en-PK" dirty="0"/>
            </a:br>
            <a:r>
              <a:rPr lang="en-US" altLang="en-PK" dirty="0"/>
              <a:t>OPERATIONAL &amp; BUSINESS Influences:</a:t>
            </a:r>
            <a:endParaRPr lang="en-PK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987D6F4-EC95-4EF1-A8AD-4B70386CEE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PK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5F792DF-9D0A-4DB6-9A9E-7312F5A7E8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749808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P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9FA01D-4DB2-50BB-204F-8387177A71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CS4037 - Muhammad Sudais</a:t>
            </a:r>
          </a:p>
        </p:txBody>
      </p:sp>
      <p:graphicFrame>
        <p:nvGraphicFramePr>
          <p:cNvPr id="8" name="Content Placeholder 4">
            <a:extLst>
              <a:ext uri="{FF2B5EF4-FFF2-40B4-BE49-F238E27FC236}">
                <a16:creationId xmlns:a16="http://schemas.microsoft.com/office/drawing/2014/main" id="{6C29B648-6155-AEBF-88A4-B26A7000FF5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91566149"/>
              </p:ext>
            </p:extLst>
          </p:nvPr>
        </p:nvGraphicFramePr>
        <p:xfrm>
          <a:off x="4598438" y="1207783"/>
          <a:ext cx="7012370" cy="47091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420128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3CED7894-4F62-4A6C-8DB5-DB5BE08E9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4CE15C-05FF-0B46-A11E-583D8D581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906" y="702156"/>
            <a:ext cx="3568661" cy="1188720"/>
          </a:xfrm>
        </p:spPr>
        <p:txBody>
          <a:bodyPr>
            <a:normAutofit/>
          </a:bodyPr>
          <a:lstStyle/>
          <a:p>
            <a:r>
              <a:rPr lang="en-US" sz="2500" b="1"/>
              <a:t>Summary and Key Takeaways</a:t>
            </a:r>
            <a:br>
              <a:rPr lang="en-US" sz="2500" b="1"/>
            </a:br>
            <a:endParaRPr lang="en-PK" sz="250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536F3B4-50F6-4C52-8F76-4EB1214719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620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CC5FA3-D59E-6BE7-1EE4-D96B04D24F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906" y="2340864"/>
            <a:ext cx="3568661" cy="3634486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b="1"/>
              <a:t>Recap of Key Points:</a:t>
            </a:r>
            <a:endParaRPr lang="en-US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Evolution from traditional to cloud computing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Benefits and drivers of cloud adoption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/>
              <a:t>Future Outlook:</a:t>
            </a:r>
            <a:r>
              <a:rPr lang="en-US"/>
              <a:t> Trends and expected developments in cloud computing</a:t>
            </a:r>
          </a:p>
          <a:p>
            <a:endParaRPr lang="en-PK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2F1B60-FB3E-1AF0-5205-8BD0651D59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3568661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chemeClr val="tx1">
                    <a:lumMod val="75000"/>
                    <a:lumOff val="25000"/>
                    <a:alpha val="75000"/>
                  </a:schemeClr>
                </a:solidFill>
              </a:rPr>
              <a:t>CS4037 - Muhammad Sudais</a:t>
            </a:r>
          </a:p>
        </p:txBody>
      </p:sp>
      <p:pic>
        <p:nvPicPr>
          <p:cNvPr id="15" name="Picture 14" descr="Geometric white clouds on a blue sky">
            <a:extLst>
              <a:ext uri="{FF2B5EF4-FFF2-40B4-BE49-F238E27FC236}">
                <a16:creationId xmlns:a16="http://schemas.microsoft.com/office/drawing/2014/main" id="{A482C840-C8A8-B886-F6DD-1F7316F5CAF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7567"/>
          <a:stretch/>
        </p:blipFill>
        <p:spPr>
          <a:xfrm>
            <a:off x="4654295" y="10"/>
            <a:ext cx="7537705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9690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Cloud shaped hard drive with cables">
            <a:extLst>
              <a:ext uri="{FF2B5EF4-FFF2-40B4-BE49-F238E27FC236}">
                <a16:creationId xmlns:a16="http://schemas.microsoft.com/office/drawing/2014/main" id="{E06FCEF4-3A55-C0E4-2BE9-193E2A25E0D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746"/>
          <a:stretch/>
        </p:blipFill>
        <p:spPr>
          <a:xfrm>
            <a:off x="20" y="12170"/>
            <a:ext cx="12191977" cy="685802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C8AA8E5-D86F-57AD-77C7-B603600C1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316" y="301560"/>
            <a:ext cx="7301603" cy="3569242"/>
          </a:xfrm>
        </p:spPr>
        <p:txBody>
          <a:bodyPr vert="horz" lIns="91440" tIns="45720" rIns="91440" bIns="45720" rtlCol="0" anchor="t">
            <a:normAutofit/>
          </a:bodyPr>
          <a:lstStyle/>
          <a:p>
            <a:br>
              <a:rPr lang="en-US" sz="3200" b="1" dirty="0">
                <a:solidFill>
                  <a:schemeClr val="tx1"/>
                </a:solidFill>
              </a:rPr>
            </a:br>
            <a:r>
              <a:rPr lang="en-US" sz="3200" dirty="0">
                <a:solidFill>
                  <a:schemeClr val="tx1"/>
                </a:solidFill>
              </a:rPr>
              <a:t>CHAPTER 2</a:t>
            </a:r>
            <a:br>
              <a:rPr lang="en-US" sz="3200" b="1" dirty="0">
                <a:solidFill>
                  <a:schemeClr val="tx1"/>
                </a:solidFill>
              </a:rPr>
            </a:br>
            <a:r>
              <a:rPr lang="en-US" sz="4400" b="1" dirty="0">
                <a:solidFill>
                  <a:schemeClr val="tx1"/>
                </a:solidFill>
              </a:rPr>
              <a:t>Evolution and Enabling </a:t>
            </a:r>
            <a:br>
              <a:rPr lang="en-US" sz="4400" b="1" dirty="0">
                <a:solidFill>
                  <a:schemeClr val="tx1"/>
                </a:solidFill>
              </a:rPr>
            </a:br>
            <a:r>
              <a:rPr lang="en-US" sz="4400" b="1" dirty="0">
                <a:solidFill>
                  <a:schemeClr val="tx1"/>
                </a:solidFill>
              </a:rPr>
              <a:t>Technologies </a:t>
            </a:r>
            <a:endParaRPr lang="en-US" sz="3200" b="1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123D3D-099D-40B4-2DFB-4B808DE517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69601" y="4942982"/>
            <a:ext cx="3622399" cy="1663493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indent="0">
              <a:buNone/>
            </a:pPr>
            <a:r>
              <a:rPr lang="en-US" sz="3600" cap="all" dirty="0">
                <a:solidFill>
                  <a:schemeClr val="tx1"/>
                </a:solidFill>
              </a:rPr>
              <a:t>|</a:t>
            </a:r>
            <a:r>
              <a:rPr lang="en-US" sz="2400" cap="all" dirty="0">
                <a:solidFill>
                  <a:schemeClr val="tx1"/>
                </a:solidFill>
              </a:rPr>
              <a:t>Cloud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B745E2-B198-1C04-3E74-A82C493519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813" y="6423913"/>
            <a:ext cx="2304288" cy="36512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 defTabSz="457200">
              <a:spcAft>
                <a:spcPts val="600"/>
              </a:spcAft>
            </a:pPr>
            <a:r>
              <a:rPr lang="en-US" sz="1000" kern="1200" cap="all">
                <a:solidFill>
                  <a:schemeClr val="tx1"/>
                </a:solidFill>
                <a:latin typeface="+mn-lt"/>
                <a:ea typeface="+mn-ea"/>
                <a:cs typeface="+mn-cs"/>
              </a:rPr>
              <a:t>CS4037 - Muhammad Sudais</a:t>
            </a:r>
            <a:endParaRPr lang="en-US" sz="1000" kern="1200" cap="all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845518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5644B63-A263-40F8-9273-8ED1263D37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pic>
        <p:nvPicPr>
          <p:cNvPr id="6" name="Picture 5" descr="White clouds on a blue background&#10;&#10;Description automatically generated">
            <a:extLst>
              <a:ext uri="{FF2B5EF4-FFF2-40B4-BE49-F238E27FC236}">
                <a16:creationId xmlns:a16="http://schemas.microsoft.com/office/drawing/2014/main" id="{D2A66509-BEB3-22B4-36DA-A5825CDB4AA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71" b="4317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F02A5C3C-2A94-4EB3-B70A-313330494D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838" y="585410"/>
            <a:ext cx="11305200" cy="5774265"/>
          </a:xfrm>
          <a:prstGeom prst="rect">
            <a:avLst/>
          </a:prstGeom>
          <a:solidFill>
            <a:schemeClr val="bg1">
              <a:alpha val="91000"/>
            </a:scheme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90F029-172C-C054-6F71-5CF9DCFC2F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1571" y="1131195"/>
            <a:ext cx="10620390" cy="1247938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Evolution &amp; ENABLING of CLOUD Computing</a:t>
            </a:r>
            <a:endParaRPr lang="en-PK" dirty="0">
              <a:solidFill>
                <a:schemeClr val="tx1"/>
              </a:solidFill>
            </a:endParaRPr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B3808B6F-D825-202D-6468-BD6D603AD8BE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781571" y="2561968"/>
            <a:ext cx="10617384" cy="321163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pPr defTabSz="914400" eaLnBrk="0" fontAlgn="base" hangingPunct="0">
              <a:lnSpc>
                <a:spcPct val="110000"/>
              </a:lnSpc>
              <a:spcBef>
                <a:spcPct val="0"/>
              </a:spcBef>
              <a:buClrTx/>
              <a:buSzTx/>
            </a:pPr>
            <a:r>
              <a:rPr kumimoji="0" lang="en-PK" altLang="en-PK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Gradual Development</a:t>
            </a:r>
            <a:endParaRPr kumimoji="0" lang="en-PK" altLang="en-PK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1" defTabSz="914400" eaLnBrk="0" fontAlgn="base" hangingPunct="0">
              <a:lnSpc>
                <a:spcPct val="110000"/>
              </a:lnSpc>
              <a:spcBef>
                <a:spcPct val="0"/>
              </a:spcBef>
              <a:buClrTx/>
              <a:buSzTx/>
            </a:pPr>
            <a:r>
              <a:rPr kumimoji="0" lang="en-PK" altLang="en-PK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Cloud computing is not an abrupt innovation but a result of decades of advancements in computing technology.</a:t>
            </a:r>
          </a:p>
          <a:p>
            <a:pPr defTabSz="914400" eaLnBrk="0" fontAlgn="base" hangingPunct="0">
              <a:lnSpc>
                <a:spcPct val="110000"/>
              </a:lnSpc>
              <a:spcBef>
                <a:spcPct val="0"/>
              </a:spcBef>
              <a:buClrTx/>
              <a:buSzTx/>
            </a:pPr>
            <a:r>
              <a:rPr kumimoji="0" lang="en-PK" altLang="en-PK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Historical Context:</a:t>
            </a:r>
            <a:endParaRPr kumimoji="0" lang="en-PK" altLang="en-PK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1" defTabSz="914400" eaLnBrk="0" fontAlgn="base" hangingPunct="0">
              <a:lnSpc>
                <a:spcPct val="110000"/>
              </a:lnSpc>
              <a:spcBef>
                <a:spcPct val="0"/>
              </a:spcBef>
              <a:buClrTx/>
              <a:buSzTx/>
            </a:pPr>
            <a:r>
              <a:rPr kumimoji="0" lang="en-PK" altLang="en-PK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idea of cloud computing dates back to the 1960s.</a:t>
            </a:r>
          </a:p>
          <a:p>
            <a:pPr lvl="1" defTabSz="914400" eaLnBrk="0" fontAlgn="base" hangingPunct="0">
              <a:lnSpc>
                <a:spcPct val="110000"/>
              </a:lnSpc>
              <a:spcBef>
                <a:spcPct val="0"/>
              </a:spcBef>
              <a:buClrTx/>
              <a:buSzTx/>
            </a:pPr>
            <a:r>
              <a:rPr kumimoji="0" lang="en-PK" altLang="en-PK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John McCarthy's Vision:</a:t>
            </a:r>
            <a:r>
              <a:rPr kumimoji="0" lang="en-PK" altLang="en-PK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He suggested that "computation may someday be organized as a public utility."</a:t>
            </a:r>
          </a:p>
          <a:p>
            <a:pPr defTabSz="914400" eaLnBrk="0" fontAlgn="base" hangingPunct="0">
              <a:lnSpc>
                <a:spcPct val="110000"/>
              </a:lnSpc>
              <a:spcBef>
                <a:spcPct val="0"/>
              </a:spcBef>
              <a:buClrTx/>
              <a:buSzTx/>
            </a:pPr>
            <a:r>
              <a:rPr kumimoji="0" lang="en-PK" altLang="en-PK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Technological Advancements:</a:t>
            </a:r>
            <a:endParaRPr kumimoji="0" lang="en-PK" altLang="en-PK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1" defTabSz="914400" eaLnBrk="0" fontAlgn="base" hangingPunct="0">
              <a:lnSpc>
                <a:spcPct val="110000"/>
              </a:lnSpc>
              <a:spcBef>
                <a:spcPct val="0"/>
              </a:spcBef>
              <a:buClrTx/>
              <a:buSzTx/>
            </a:pPr>
            <a:r>
              <a:rPr kumimoji="0" lang="en-PK" altLang="en-PK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Over time, progress in hardware, communication, and web-based software architecture enabled the realization of cloud computing.</a:t>
            </a:r>
          </a:p>
          <a:p>
            <a:pPr lvl="1" defTabSz="914400" eaLnBrk="0" fontAlgn="base" hangingPunct="0">
              <a:lnSpc>
                <a:spcPct val="110000"/>
              </a:lnSpc>
              <a:spcBef>
                <a:spcPct val="0"/>
              </a:spcBef>
              <a:buClrTx/>
              <a:buSzTx/>
            </a:pPr>
            <a:r>
              <a:rPr kumimoji="0" lang="en-PK" altLang="en-PK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development of the Internet played a crucial role in changing how computing services were delivered.</a:t>
            </a:r>
          </a:p>
          <a:p>
            <a:pPr defTabSz="914400" eaLnBrk="0" fontAlgn="base" hangingPunct="0">
              <a:lnSpc>
                <a:spcPct val="110000"/>
              </a:lnSpc>
              <a:spcBef>
                <a:spcPct val="0"/>
              </a:spcBef>
              <a:buClrTx/>
              <a:buSzTx/>
            </a:pPr>
            <a:endParaRPr kumimoji="0" lang="en-PK" altLang="en-PK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B327C8-E341-FC44-A84C-24BAFC80C2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89139" y="5884078"/>
            <a:ext cx="1062039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94A3C5"/>
                </a:solidFill>
              </a:rPr>
              <a:t>CS4037 - Muhammad Sudais</a:t>
            </a:r>
          </a:p>
        </p:txBody>
      </p:sp>
    </p:spTree>
    <p:extLst>
      <p:ext uri="{BB962C8B-B14F-4D97-AF65-F5344CB8AC3E}">
        <p14:creationId xmlns:p14="http://schemas.microsoft.com/office/powerpoint/2010/main" val="2156157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E5644B63-A263-40F8-9273-8ED1263D37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pic>
        <p:nvPicPr>
          <p:cNvPr id="6" name="Picture 5" descr="White clouds on a blue background&#10;&#10;Description automatically generated">
            <a:extLst>
              <a:ext uri="{FF2B5EF4-FFF2-40B4-BE49-F238E27FC236}">
                <a16:creationId xmlns:a16="http://schemas.microsoft.com/office/drawing/2014/main" id="{D2A66509-BEB3-22B4-36DA-A5825CDB4AA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71" b="4317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F02A5C3C-2A94-4EB3-B70A-313330494D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838" y="585410"/>
            <a:ext cx="11305200" cy="5774265"/>
          </a:xfrm>
          <a:prstGeom prst="rect">
            <a:avLst/>
          </a:prstGeom>
          <a:solidFill>
            <a:schemeClr val="bg1">
              <a:alpha val="91000"/>
            </a:scheme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90F029-172C-C054-6F71-5CF9DCFC2F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1571" y="1131195"/>
            <a:ext cx="10620390" cy="1247938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chemeClr val="tx1"/>
                </a:solidFill>
              </a:rPr>
              <a:t>Evolution &amp; ENABLING of CLOUD Computing</a:t>
            </a:r>
            <a:endParaRPr lang="en-PK" dirty="0">
              <a:solidFill>
                <a:schemeClr val="tx1"/>
              </a:solidFill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B3808B6F-D825-202D-6468-BD6D603AD8BE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781571" y="2561968"/>
            <a:ext cx="10617384" cy="321163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Autofit/>
          </a:bodyPr>
          <a:lstStyle/>
          <a:p>
            <a:pPr defTabSz="914400" eaLnBrk="0" fontAlgn="base" hangingPunct="0">
              <a:lnSpc>
                <a:spcPct val="110000"/>
              </a:lnSpc>
              <a:spcBef>
                <a:spcPct val="0"/>
              </a:spcBef>
              <a:buClrTx/>
              <a:buSzTx/>
            </a:pPr>
            <a:r>
              <a:rPr kumimoji="0" lang="en-PK" altLang="en-PK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Overcoming Limitations:</a:t>
            </a:r>
            <a:endParaRPr kumimoji="0" lang="en-PK" altLang="en-PK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1" defTabSz="914400" eaLnBrk="0" fontAlgn="base" hangingPunct="0">
              <a:lnSpc>
                <a:spcPct val="110000"/>
              </a:lnSpc>
              <a:spcBef>
                <a:spcPct val="0"/>
              </a:spcBef>
              <a:buClrTx/>
              <a:buSzTx/>
            </a:pPr>
            <a:r>
              <a:rPr kumimoji="0" lang="en-PK" altLang="en-PK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Earlier technological constraints prevented cloud computing from becoming a reality.</a:t>
            </a:r>
          </a:p>
          <a:p>
            <a:pPr lvl="1" defTabSz="914400" eaLnBrk="0" fontAlgn="base" hangingPunct="0">
              <a:lnSpc>
                <a:spcPct val="110000"/>
              </a:lnSpc>
              <a:spcBef>
                <a:spcPct val="0"/>
              </a:spcBef>
              <a:buClrTx/>
              <a:buSzTx/>
            </a:pPr>
            <a:r>
              <a:rPr kumimoji="0" lang="en-PK" altLang="en-PK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Advancements in associated fields overcame these limitations, making cloud computing possible.</a:t>
            </a:r>
          </a:p>
          <a:p>
            <a:pPr defTabSz="914400" eaLnBrk="0" fontAlgn="base" hangingPunct="0">
              <a:lnSpc>
                <a:spcPct val="110000"/>
              </a:lnSpc>
              <a:spcBef>
                <a:spcPct val="0"/>
              </a:spcBef>
              <a:buClrTx/>
              <a:buSzTx/>
            </a:pPr>
            <a:r>
              <a:rPr kumimoji="0" lang="en-PK" altLang="en-PK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Evolution of Computing Models:</a:t>
            </a:r>
            <a:endParaRPr kumimoji="0" lang="en-PK" altLang="en-PK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1" defTabSz="914400" eaLnBrk="0" fontAlgn="base" hangingPunct="0">
              <a:lnSpc>
                <a:spcPct val="110000"/>
              </a:lnSpc>
              <a:spcBef>
                <a:spcPct val="0"/>
              </a:spcBef>
              <a:buClrTx/>
              <a:buSzTx/>
            </a:pPr>
            <a:r>
              <a:rPr kumimoji="0" lang="en-PK" altLang="en-PK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chapter traces the evolution of cloud computing through stages:</a:t>
            </a:r>
          </a:p>
          <a:p>
            <a:pPr marL="1012950" lvl="2" indent="-285750" defTabSz="914400" eaLnBrk="0" fontAlgn="base" hangingPunct="0">
              <a:lnSpc>
                <a:spcPct val="110000"/>
              </a:lnSpc>
              <a:spcBef>
                <a:spcPct val="0"/>
              </a:spcBef>
              <a:buClrTx/>
              <a:buSzTx/>
            </a:pPr>
            <a:r>
              <a:rPr kumimoji="0" lang="en-PK" altLang="en-PK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Centralized Computing</a:t>
            </a:r>
            <a:endParaRPr kumimoji="0" lang="en-PK" altLang="en-PK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1012950" lvl="2" indent="-285750" defTabSz="914400" eaLnBrk="0" fontAlgn="base" hangingPunct="0">
              <a:lnSpc>
                <a:spcPct val="110000"/>
              </a:lnSpc>
              <a:spcBef>
                <a:spcPct val="0"/>
              </a:spcBef>
              <a:buClrTx/>
              <a:buSzTx/>
            </a:pPr>
            <a:r>
              <a:rPr kumimoji="0" lang="en-PK" altLang="en-PK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Client-Server Computing</a:t>
            </a:r>
            <a:endParaRPr kumimoji="0" lang="en-PK" altLang="en-PK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1012950" lvl="2" indent="-285750" defTabSz="914400" eaLnBrk="0" fontAlgn="base" hangingPunct="0">
              <a:lnSpc>
                <a:spcPct val="110000"/>
              </a:lnSpc>
              <a:spcBef>
                <a:spcPct val="0"/>
              </a:spcBef>
              <a:buClrTx/>
              <a:buSzTx/>
            </a:pPr>
            <a:r>
              <a:rPr kumimoji="0" lang="en-PK" altLang="en-PK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Distributed Computing</a:t>
            </a:r>
            <a:endParaRPr kumimoji="0" lang="en-PK" altLang="en-PK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1012950" lvl="2" indent="-285750" defTabSz="914400" eaLnBrk="0" fontAlgn="base" hangingPunct="0">
              <a:lnSpc>
                <a:spcPct val="110000"/>
              </a:lnSpc>
              <a:spcBef>
                <a:spcPct val="0"/>
              </a:spcBef>
              <a:buClrTx/>
              <a:buSzTx/>
            </a:pPr>
            <a:r>
              <a:rPr kumimoji="0" lang="en-PK" altLang="en-PK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Grid Computing</a:t>
            </a:r>
            <a:endParaRPr kumimoji="0" lang="en-PK" altLang="en-PK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1012950" lvl="2" indent="-285750" defTabSz="914400" eaLnBrk="0" fontAlgn="base" hangingPunct="0">
              <a:lnSpc>
                <a:spcPct val="110000"/>
              </a:lnSpc>
              <a:spcBef>
                <a:spcPct val="0"/>
              </a:spcBef>
              <a:buClrTx/>
              <a:buSzTx/>
            </a:pPr>
            <a:r>
              <a:rPr kumimoji="0" lang="en-PK" altLang="en-PK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Cloud Computing</a:t>
            </a:r>
            <a:endParaRPr kumimoji="0" lang="en-PK" altLang="en-PK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defTabSz="914400" eaLnBrk="0" fontAlgn="base" hangingPunct="0">
              <a:lnSpc>
                <a:spcPct val="110000"/>
              </a:lnSpc>
              <a:spcBef>
                <a:spcPct val="0"/>
              </a:spcBef>
              <a:buClrTx/>
              <a:buSzTx/>
            </a:pPr>
            <a:r>
              <a:rPr kumimoji="0" lang="en-PK" altLang="en-PK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Cloud as a Public Utility:</a:t>
            </a:r>
            <a:endParaRPr kumimoji="0" lang="en-PK" altLang="en-PK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1" defTabSz="914400" eaLnBrk="0" fontAlgn="base" hangingPunct="0">
              <a:lnSpc>
                <a:spcPct val="110000"/>
              </a:lnSpc>
              <a:spcBef>
                <a:spcPct val="0"/>
              </a:spcBef>
              <a:buClrTx/>
              <a:buSzTx/>
            </a:pPr>
            <a:r>
              <a:rPr kumimoji="0" lang="en-PK" altLang="en-PK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Cloud computing has finally realized the vision of computing as a public utility, providing on-demand services to users.</a:t>
            </a:r>
          </a:p>
          <a:p>
            <a:pPr defTabSz="914400" eaLnBrk="0" fontAlgn="base" hangingPunct="0">
              <a:lnSpc>
                <a:spcPct val="110000"/>
              </a:lnSpc>
              <a:spcBef>
                <a:spcPct val="0"/>
              </a:spcBef>
              <a:buClrTx/>
              <a:buSzTx/>
            </a:pPr>
            <a:endParaRPr kumimoji="0" lang="en-PK" altLang="en-PK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B327C8-E341-FC44-A84C-24BAFC80C2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89139" y="5884078"/>
            <a:ext cx="1062039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94A3C5"/>
                </a:solidFill>
              </a:rPr>
              <a:t>CS4037 - Muhammad Sudais</a:t>
            </a:r>
          </a:p>
        </p:txBody>
      </p:sp>
    </p:spTree>
    <p:extLst>
      <p:ext uri="{BB962C8B-B14F-4D97-AF65-F5344CB8AC3E}">
        <p14:creationId xmlns:p14="http://schemas.microsoft.com/office/powerpoint/2010/main" val="11236021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White clouds on a blue background&#10;&#10;Description automatically generated">
            <a:extLst>
              <a:ext uri="{FF2B5EF4-FFF2-40B4-BE49-F238E27FC236}">
                <a16:creationId xmlns:a16="http://schemas.microsoft.com/office/drawing/2014/main" id="{D2A66509-BEB3-22B4-36DA-A5825CDB4AA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71" b="4317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36B822CC-7DA9-4417-AA94-64CEB676F0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7234" y="4219240"/>
            <a:ext cx="11301984" cy="94997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FA01E88-71CC-4FF3-9E81-51E0C32B45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7234" y="4376057"/>
            <a:ext cx="11303626" cy="2034709"/>
          </a:xfrm>
          <a:prstGeom prst="rect">
            <a:avLst/>
          </a:prstGeom>
          <a:solidFill>
            <a:schemeClr val="bg1">
              <a:alpha val="95000"/>
            </a:scheme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90F029-172C-C054-6F71-5CF9DCFC2F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9600" y="4613395"/>
            <a:ext cx="3353432" cy="1336485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chemeClr val="tx1"/>
                </a:solidFill>
              </a:rPr>
              <a:t>Evolution of CLOUD Computing</a:t>
            </a:r>
            <a:endParaRPr lang="en-PK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3CD877-E8D2-A7D6-2848-1F67D42779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71491" y="4613396"/>
            <a:ext cx="7240909" cy="130411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/>
              <a:t>Several decades of research, particularly in the domain of parallel and distributed computing, have paved the way for cloud computing</a:t>
            </a:r>
            <a:endParaRPr lang="en-P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B327C8-E341-FC44-A84C-24BAFC80C2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61793" y="5981897"/>
            <a:ext cx="5187601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94A3C5"/>
                </a:solidFill>
              </a:rPr>
              <a:t>CS4037 - Muhammad Sudais</a:t>
            </a:r>
          </a:p>
        </p:txBody>
      </p:sp>
    </p:spTree>
    <p:extLst>
      <p:ext uri="{BB962C8B-B14F-4D97-AF65-F5344CB8AC3E}">
        <p14:creationId xmlns:p14="http://schemas.microsoft.com/office/powerpoint/2010/main" val="12965235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92F87-084E-4725-147D-075AB5D8ED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Evolution OF CLOUD COMPUTING</a:t>
            </a:r>
            <a:endParaRPr lang="en-PK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0A4B25-B815-917B-290A-B7A5FF805B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CS4037 - Muhammad Sudais</a:t>
            </a:r>
            <a:endParaRPr lang="en-US" dirty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215537B0-2C66-ADD6-2B5A-6B85A65EA136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81192" y="2449948"/>
            <a:ext cx="10367224" cy="341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PK" altLang="en-PK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Mainframe Architecture</a:t>
            </a:r>
            <a:r>
              <a:rPr kumimoji="0" lang="en-PK" altLang="en-PK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In the 1970s, organizations used expensive, large mainframes for tasks like payroll management. Time-sharing systems allowed multiple users to access the same computer resources concurrently, reducing the need for multiple mainframes. Dumb terminals were used to access the mainframes remotely.</a:t>
            </a:r>
            <a:endParaRPr kumimoji="0" lang="en-US" altLang="en-PK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PK" altLang="en-PK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PK" altLang="en-PK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Intelligent Terminal and Client-Server Computing</a:t>
            </a:r>
            <a:r>
              <a:rPr kumimoji="0" lang="en-PK" altLang="en-PK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As processing demands grew, technologists developed intelligent terminals (or client systems) capable of minimal processing. This led to client-server computing, where the load was partially shifted from servers to clients.</a:t>
            </a:r>
            <a:endParaRPr kumimoji="0" lang="en-US" altLang="en-PK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PK" altLang="en-PK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PK" altLang="en-PK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PC Revolution</a:t>
            </a:r>
            <a:r>
              <a:rPr kumimoji="0" lang="en-PK" altLang="en-PK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The introduction of personal computers (PCs) in the 1970s further reduced dependence on mainframes. Organizations could perform all computing tasks locally on affordable PCs, which decreased the need for time-sharing systems.</a:t>
            </a:r>
          </a:p>
        </p:txBody>
      </p:sp>
    </p:spTree>
    <p:extLst>
      <p:ext uri="{BB962C8B-B14F-4D97-AF65-F5344CB8AC3E}">
        <p14:creationId xmlns:p14="http://schemas.microsoft.com/office/powerpoint/2010/main" val="8816566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92F87-084E-4725-147D-075AB5D8ED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Evolution OF CLOUD COMPUTING</a:t>
            </a:r>
            <a:endParaRPr lang="en-PK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0A4B25-B815-917B-290A-B7A5FF805B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CS4037 - Muhammad Sudais</a:t>
            </a:r>
            <a:endParaRPr lang="en-US" dirty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215537B0-2C66-ADD6-2B5A-6B85A65EA136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81192" y="2311448"/>
            <a:ext cx="9599128" cy="36933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PK" altLang="en-PK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Network of PCs and Peer-to-Peer Computing</a:t>
            </a:r>
            <a:r>
              <a:rPr kumimoji="0" lang="en-PK" altLang="en-PK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As PCs became widespread, the need for direct communication between distant computers emerged. The development of LAN and WAN technologies enabled peer-to-peer (P2P) computing, allowing PCs to act as both clients and servers, decentralizing control.</a:t>
            </a:r>
            <a:endParaRPr kumimoji="0" lang="en-US" altLang="en-PK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PK" altLang="en-PK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PK" altLang="en-PK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Parallel and Distributed Computing</a:t>
            </a:r>
            <a:r>
              <a:rPr kumimoji="0" lang="en-PK" altLang="en-PK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By the 1980s, parallel processing and distributed computing were introduced. Parallel processing allowed multiple processors to work on a task simultaneously, while distributed computing combined multiple systems to create a powerful computing network.</a:t>
            </a:r>
            <a:endParaRPr kumimoji="0" lang="en-US" altLang="en-PK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PK" altLang="en-PK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PK" altLang="en-PK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Cluster Computing</a:t>
            </a:r>
            <a:r>
              <a:rPr kumimoji="0" lang="en-PK" altLang="en-PK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Clusters of interconnected computers performing similar tasks provided faster execution by distributing jobs across multiple nodes. Clustering also introduced the concept of resource pooling, improving reliability through redundancy.</a:t>
            </a:r>
          </a:p>
        </p:txBody>
      </p:sp>
    </p:spTree>
    <p:extLst>
      <p:ext uri="{BB962C8B-B14F-4D97-AF65-F5344CB8AC3E}">
        <p14:creationId xmlns:p14="http://schemas.microsoft.com/office/powerpoint/2010/main" val="40271185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id="{F92989FB-1024-49B7-BDF1-B3CE27D486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2B60A0-FCA0-6888-B80E-D0F9C14EE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228" y="1037967"/>
            <a:ext cx="3054091" cy="4709131"/>
          </a:xfrm>
        </p:spPr>
        <p:txBody>
          <a:bodyPr anchor="ctr">
            <a:normAutofit/>
          </a:bodyPr>
          <a:lstStyle/>
          <a:p>
            <a:r>
              <a:rPr lang="en-US"/>
              <a:t>Marks Distribution (Tentative)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987D6F4-EC95-4EF1-A8AD-4B70386CEE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PK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F5F792DF-9D0A-4DB6-9A9E-7312F5A7E8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749808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PK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580C02C-C8F0-19F9-87B2-B2F9C4F6303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39835152"/>
              </p:ext>
            </p:extLst>
          </p:nvPr>
        </p:nvGraphicFramePr>
        <p:xfrm>
          <a:off x="4403013" y="1005840"/>
          <a:ext cx="7186292" cy="50713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68BF1-2709-51FC-80B2-4DD124116E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CS4037 - Muhammad Sudais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19467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92F87-084E-4725-147D-075AB5D8ED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Evolution OF CLOUD COMPUTING</a:t>
            </a:r>
            <a:endParaRPr lang="en-PK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0A4B25-B815-917B-290A-B7A5FF805B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CS4037 - Muhammad Sudais</a:t>
            </a:r>
            <a:endParaRPr lang="en-US" dirty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215537B0-2C66-ADD6-2B5A-6B85A65EA136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81192" y="2588447"/>
            <a:ext cx="11029616" cy="313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PK" altLang="en-PK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Grid Computing</a:t>
            </a:r>
            <a:r>
              <a:rPr kumimoji="0" lang="en-PK" altLang="en-PK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Grid computing took cluster computing a step further by decentralizing control and allowing nodes to perform tasks without a central 'head.' This architecture could scale across geographic locations and accommodate heterogeneous systems.</a:t>
            </a:r>
            <a:endParaRPr kumimoji="0" lang="en-US" altLang="en-PK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PK" altLang="en-PK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PK" altLang="en-PK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Hardware Virtualization</a:t>
            </a:r>
            <a:r>
              <a:rPr kumimoji="0" lang="en-PK" altLang="en-PK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Virtualization allowed the decoupling of software systems from physical hardware, enabling dynamic resource scaling. This introduced the concept of virtual machines (</a:t>
            </a:r>
            <a:r>
              <a:rPr kumimoji="0" lang="en-PK" altLang="en-PK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VMs</a:t>
            </a:r>
            <a:r>
              <a:rPr kumimoji="0" lang="en-PK" altLang="en-PK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), which could simulate physical systems and manage resources more flexibly.</a:t>
            </a:r>
            <a:endParaRPr kumimoji="0" lang="en-US" altLang="en-PK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PK" altLang="en-PK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PK" altLang="en-PK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Advancement in Web Services</a:t>
            </a:r>
            <a:r>
              <a:rPr kumimoji="0" lang="en-PK" altLang="en-PK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The growth of web services, particularly with Web 2.0, facilitated group collaboration over the web. This enabled real-time collaboration across geographically dispersed users, making it easier to integrate and share data across platforms.</a:t>
            </a:r>
          </a:p>
        </p:txBody>
      </p:sp>
    </p:spTree>
    <p:extLst>
      <p:ext uri="{BB962C8B-B14F-4D97-AF65-F5344CB8AC3E}">
        <p14:creationId xmlns:p14="http://schemas.microsoft.com/office/powerpoint/2010/main" val="41652638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511" name="Rectangle 21510">
            <a:extLst>
              <a:ext uri="{FF2B5EF4-FFF2-40B4-BE49-F238E27FC236}">
                <a16:creationId xmlns:a16="http://schemas.microsoft.com/office/drawing/2014/main" id="{FBB53F82-F191-4EEB-AB7B-F69E634FA3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89A4D4-EAAE-EC10-B185-F5D4C7BAE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>
            <a:normAutofit/>
          </a:bodyPr>
          <a:lstStyle/>
          <a:p>
            <a:r>
              <a:rPr lang="en-US"/>
              <a:t>Evolution OF CLOUD COMPUTING : Mainframe Architecture</a:t>
            </a:r>
            <a:endParaRPr lang="en-PK"/>
          </a:p>
        </p:txBody>
      </p:sp>
      <p:sp>
        <p:nvSpPr>
          <p:cNvPr id="21513" name="Rectangle 21512">
            <a:extLst>
              <a:ext uri="{FF2B5EF4-FFF2-40B4-BE49-F238E27FC236}">
                <a16:creationId xmlns:a16="http://schemas.microsoft.com/office/drawing/2014/main" id="{8616AA08-3831-473D-B61B-89484A33CF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PK"/>
          </a:p>
        </p:txBody>
      </p:sp>
      <p:sp>
        <p:nvSpPr>
          <p:cNvPr id="21515" name="Rectangle 21514">
            <a:extLst>
              <a:ext uri="{FF2B5EF4-FFF2-40B4-BE49-F238E27FC236}">
                <a16:creationId xmlns:a16="http://schemas.microsoft.com/office/drawing/2014/main" id="{8431B918-3A1C-46BA-9430-CAD97D9DA0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PK"/>
          </a:p>
        </p:txBody>
      </p:sp>
      <p:sp>
        <p:nvSpPr>
          <p:cNvPr id="21517" name="Rectangle 21516">
            <a:extLst>
              <a:ext uri="{FF2B5EF4-FFF2-40B4-BE49-F238E27FC236}">
                <a16:creationId xmlns:a16="http://schemas.microsoft.com/office/drawing/2014/main" id="{8400935A-2F82-4DC4-A4E1-E12EFB8C27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PK"/>
          </a:p>
        </p:txBody>
      </p:sp>
      <p:sp>
        <p:nvSpPr>
          <p:cNvPr id="21519" name="Rectangle 21518">
            <a:extLst>
              <a:ext uri="{FF2B5EF4-FFF2-40B4-BE49-F238E27FC236}">
                <a16:creationId xmlns:a16="http://schemas.microsoft.com/office/drawing/2014/main" id="{A3D5D599-1CAE-4C92-B5AE-8E51AF6D47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3" y="2180496"/>
            <a:ext cx="5404639" cy="4045683"/>
          </a:xfrm>
          <a:prstGeom prst="rect">
            <a:avLst/>
          </a:prstGeom>
          <a:solidFill>
            <a:schemeClr val="bg1"/>
          </a:solidFill>
          <a:ln w="38100">
            <a:solidFill>
              <a:srgbClr val="4653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506" name="Picture 2" descr="Types of Operating Systems (OS) - javatpoint">
            <a:extLst>
              <a:ext uri="{FF2B5EF4-FFF2-40B4-BE49-F238E27FC236}">
                <a16:creationId xmlns:a16="http://schemas.microsoft.com/office/drawing/2014/main" id="{65F6A1CE-08BC-F844-5A48-C8B76B0C24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338" r="-4642" b="7922"/>
          <a:stretch/>
        </p:blipFill>
        <p:spPr bwMode="auto">
          <a:xfrm>
            <a:off x="1033382" y="2499053"/>
            <a:ext cx="4243372" cy="3405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C5893C-8893-1A7B-143A-E53C764CAC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5805" y="2180496"/>
            <a:ext cx="5275001" cy="4045683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b="1" dirty="0"/>
              <a:t>Mainframe Architecture: Introduction of Time-Sharing System</a:t>
            </a:r>
          </a:p>
          <a:p>
            <a:pPr>
              <a:spcBef>
                <a:spcPts val="0"/>
              </a:spcBef>
            </a:pPr>
            <a:r>
              <a:rPr lang="en-US" dirty="0"/>
              <a:t>Early computing (1970s) used mainframes for data processing (e.g., payroll).</a:t>
            </a:r>
          </a:p>
          <a:p>
            <a:pPr>
              <a:spcBef>
                <a:spcPts val="0"/>
              </a:spcBef>
            </a:pPr>
            <a:r>
              <a:rPr lang="en-US" dirty="0"/>
              <a:t>Time-sharing allowed multiple users to access a single mainframe.</a:t>
            </a:r>
          </a:p>
          <a:p>
            <a:pPr>
              <a:spcBef>
                <a:spcPts val="0"/>
              </a:spcBef>
            </a:pPr>
            <a:r>
              <a:rPr lang="en-US" dirty="0"/>
              <a:t>Dumb terminals enabled remote access to centralized systems, but without local processing power.</a:t>
            </a:r>
          </a:p>
          <a:p>
            <a:pPr marL="0" indent="0">
              <a:spcBef>
                <a:spcPts val="0"/>
              </a:spcBef>
              <a:buNone/>
            </a:pPr>
            <a:endParaRPr lang="en-PK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4F065C-F08C-751A-0217-3A56BE25D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00800"/>
            <a:ext cx="691721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94A3C5"/>
                </a:solidFill>
              </a:rPr>
              <a:t>CS4037 - Muhammad Sudais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F59B3D7-82C4-99CA-5BFB-2243F5C0389D}"/>
              </a:ext>
            </a:extLst>
          </p:cNvPr>
          <p:cNvSpPr/>
          <p:nvPr/>
        </p:nvSpPr>
        <p:spPr>
          <a:xfrm>
            <a:off x="8396063" y="5702959"/>
            <a:ext cx="1154483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1970s</a:t>
            </a:r>
          </a:p>
        </p:txBody>
      </p:sp>
    </p:spTree>
    <p:extLst>
      <p:ext uri="{BB962C8B-B14F-4D97-AF65-F5344CB8AC3E}">
        <p14:creationId xmlns:p14="http://schemas.microsoft.com/office/powerpoint/2010/main" val="29468208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583" name="Rectangle 24582">
            <a:extLst>
              <a:ext uri="{FF2B5EF4-FFF2-40B4-BE49-F238E27FC236}">
                <a16:creationId xmlns:a16="http://schemas.microsoft.com/office/drawing/2014/main" id="{FBB53F82-F191-4EEB-AB7B-F69E634FA3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89A4D4-EAAE-EC10-B185-F5D4C7BAE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>
            <a:normAutofit/>
          </a:bodyPr>
          <a:lstStyle/>
          <a:p>
            <a:r>
              <a:rPr lang="en-US" dirty="0"/>
              <a:t>Evolution OF CLOUD COMPUTING : Intelligent Terminal</a:t>
            </a:r>
            <a:endParaRPr lang="en-PK" dirty="0"/>
          </a:p>
        </p:txBody>
      </p:sp>
      <p:sp>
        <p:nvSpPr>
          <p:cNvPr id="24585" name="Rectangle 24584">
            <a:extLst>
              <a:ext uri="{FF2B5EF4-FFF2-40B4-BE49-F238E27FC236}">
                <a16:creationId xmlns:a16="http://schemas.microsoft.com/office/drawing/2014/main" id="{8616AA08-3831-473D-B61B-89484A33CF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PK"/>
          </a:p>
        </p:txBody>
      </p:sp>
      <p:sp>
        <p:nvSpPr>
          <p:cNvPr id="24587" name="Rectangle 24586">
            <a:extLst>
              <a:ext uri="{FF2B5EF4-FFF2-40B4-BE49-F238E27FC236}">
                <a16:creationId xmlns:a16="http://schemas.microsoft.com/office/drawing/2014/main" id="{8431B918-3A1C-46BA-9430-CAD97D9DA0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PK"/>
          </a:p>
        </p:txBody>
      </p:sp>
      <p:sp>
        <p:nvSpPr>
          <p:cNvPr id="24589" name="Rectangle 24588">
            <a:extLst>
              <a:ext uri="{FF2B5EF4-FFF2-40B4-BE49-F238E27FC236}">
                <a16:creationId xmlns:a16="http://schemas.microsoft.com/office/drawing/2014/main" id="{8400935A-2F82-4DC4-A4E1-E12EFB8C27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PK"/>
          </a:p>
        </p:txBody>
      </p:sp>
      <p:sp>
        <p:nvSpPr>
          <p:cNvPr id="24591" name="Rectangle 24590">
            <a:extLst>
              <a:ext uri="{FF2B5EF4-FFF2-40B4-BE49-F238E27FC236}">
                <a16:creationId xmlns:a16="http://schemas.microsoft.com/office/drawing/2014/main" id="{A3D5D599-1CAE-4C92-B5AE-8E51AF6D47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3" y="2180496"/>
            <a:ext cx="5404639" cy="4045683"/>
          </a:xfrm>
          <a:prstGeom prst="rect">
            <a:avLst/>
          </a:prstGeom>
          <a:solidFill>
            <a:schemeClr val="bg1"/>
          </a:solidFill>
          <a:ln w="38100">
            <a:solidFill>
              <a:srgbClr val="4653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578" name="Picture 2" descr="Client Server Applications Services in J.P Nagar II Phase, Bengaluru ...">
            <a:extLst>
              <a:ext uri="{FF2B5EF4-FFF2-40B4-BE49-F238E27FC236}">
                <a16:creationId xmlns:a16="http://schemas.microsoft.com/office/drawing/2014/main" id="{FBF693C8-C56D-4FB0-8885-8411C00767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91194" y="2499053"/>
            <a:ext cx="4127749" cy="3405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C5893C-8893-1A7B-143A-E53C764CAC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5805" y="2180496"/>
            <a:ext cx="5275001" cy="4045683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b="1" dirty="0"/>
              <a:t>Intelligent Terminal: Beginning of Client-Server Computing</a:t>
            </a:r>
            <a:endParaRPr lang="en-US" b="1"/>
          </a:p>
          <a:p>
            <a:pPr>
              <a:spcBef>
                <a:spcPts val="0"/>
              </a:spcBef>
            </a:pPr>
            <a:r>
              <a:rPr lang="en-US" dirty="0"/>
              <a:t>Dumb terminals were limited in handling concurrent tasks.</a:t>
            </a:r>
            <a:endParaRPr lang="en-US"/>
          </a:p>
          <a:p>
            <a:pPr>
              <a:spcBef>
                <a:spcPts val="0"/>
              </a:spcBef>
            </a:pPr>
            <a:r>
              <a:rPr lang="en-US" dirty="0"/>
              <a:t>Intelligent terminals with some processing power emerged due to low-cost microprocessors.</a:t>
            </a:r>
            <a:endParaRPr lang="en-US"/>
          </a:p>
          <a:p>
            <a:pPr>
              <a:spcBef>
                <a:spcPts val="0"/>
              </a:spcBef>
            </a:pPr>
            <a:r>
              <a:rPr lang="en-US" dirty="0"/>
              <a:t>This was the beginning of client-server computing, reducing load on central servers by distributing tasks.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4F065C-F08C-751A-0217-3A56BE25D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00800"/>
            <a:ext cx="691721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94A3C5"/>
                </a:solidFill>
              </a:rPr>
              <a:t>CS4037 - Muhammad Sudais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6603896-84FA-A86B-AB5E-BED2F7C793EF}"/>
              </a:ext>
            </a:extLst>
          </p:cNvPr>
          <p:cNvSpPr/>
          <p:nvPr/>
        </p:nvSpPr>
        <p:spPr>
          <a:xfrm>
            <a:off x="8396063" y="5702959"/>
            <a:ext cx="1154483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1970s</a:t>
            </a:r>
          </a:p>
        </p:txBody>
      </p:sp>
    </p:spTree>
    <p:extLst>
      <p:ext uri="{BB962C8B-B14F-4D97-AF65-F5344CB8AC3E}">
        <p14:creationId xmlns:p14="http://schemas.microsoft.com/office/powerpoint/2010/main" val="39234272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609" name="Rectangle 25608">
            <a:extLst>
              <a:ext uri="{FF2B5EF4-FFF2-40B4-BE49-F238E27FC236}">
                <a16:creationId xmlns:a16="http://schemas.microsoft.com/office/drawing/2014/main" id="{FBB53F82-F191-4EEB-AB7B-F69E634FA3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89A4D4-EAAE-EC10-B185-F5D4C7BAE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>
            <a:normAutofit/>
          </a:bodyPr>
          <a:lstStyle/>
          <a:p>
            <a:r>
              <a:rPr lang="en-US" dirty="0"/>
              <a:t>Evolution OF CLOUD COMPUTING : </a:t>
            </a:r>
            <a:r>
              <a:rPr lang="en-US"/>
              <a:t>The PC Revolution</a:t>
            </a:r>
            <a:endParaRPr lang="en-PK" dirty="0"/>
          </a:p>
        </p:txBody>
      </p:sp>
      <p:sp>
        <p:nvSpPr>
          <p:cNvPr id="25611" name="Rectangle 25610">
            <a:extLst>
              <a:ext uri="{FF2B5EF4-FFF2-40B4-BE49-F238E27FC236}">
                <a16:creationId xmlns:a16="http://schemas.microsoft.com/office/drawing/2014/main" id="{8616AA08-3831-473D-B61B-89484A33CF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PK"/>
          </a:p>
        </p:txBody>
      </p:sp>
      <p:sp>
        <p:nvSpPr>
          <p:cNvPr id="25613" name="Rectangle 25612">
            <a:extLst>
              <a:ext uri="{FF2B5EF4-FFF2-40B4-BE49-F238E27FC236}">
                <a16:creationId xmlns:a16="http://schemas.microsoft.com/office/drawing/2014/main" id="{8431B918-3A1C-46BA-9430-CAD97D9DA0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PK"/>
          </a:p>
        </p:txBody>
      </p:sp>
      <p:sp>
        <p:nvSpPr>
          <p:cNvPr id="25615" name="Rectangle 25614">
            <a:extLst>
              <a:ext uri="{FF2B5EF4-FFF2-40B4-BE49-F238E27FC236}">
                <a16:creationId xmlns:a16="http://schemas.microsoft.com/office/drawing/2014/main" id="{8400935A-2F82-4DC4-A4E1-E12EFB8C27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PK"/>
          </a:p>
        </p:txBody>
      </p:sp>
      <p:sp>
        <p:nvSpPr>
          <p:cNvPr id="25617" name="Rectangle 25616">
            <a:extLst>
              <a:ext uri="{FF2B5EF4-FFF2-40B4-BE49-F238E27FC236}">
                <a16:creationId xmlns:a16="http://schemas.microsoft.com/office/drawing/2014/main" id="{A3D5D599-1CAE-4C92-B5AE-8E51AF6D47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3" y="2180496"/>
            <a:ext cx="5404639" cy="4045683"/>
          </a:xfrm>
          <a:prstGeom prst="rect">
            <a:avLst/>
          </a:prstGeom>
          <a:solidFill>
            <a:schemeClr val="bg1"/>
          </a:solidFill>
          <a:ln w="38100">
            <a:solidFill>
              <a:srgbClr val="4653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604" name="Picture 4" descr="In the 1970s, the personal computer, like the lever &amp; the abacus before ...">
            <a:extLst>
              <a:ext uri="{FF2B5EF4-FFF2-40B4-BE49-F238E27FC236}">
                <a16:creationId xmlns:a16="http://schemas.microsoft.com/office/drawing/2014/main" id="{423794FC-A5A6-5986-4866-DE9525FB6C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46020" y="2499053"/>
            <a:ext cx="3218096" cy="3405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C5893C-8893-1A7B-143A-E53C764CAC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5805" y="2180496"/>
            <a:ext cx="5275001" cy="4045683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b="1"/>
              <a:t>The PC Revolution: Scope for Computing Everything Locally</a:t>
            </a:r>
          </a:p>
          <a:p>
            <a:pPr>
              <a:spcBef>
                <a:spcPts val="0"/>
              </a:spcBef>
            </a:pPr>
            <a:r>
              <a:rPr lang="en-US"/>
              <a:t>Microprocessors enabled personal computers (PCs) to perform tasks locally.</a:t>
            </a:r>
          </a:p>
          <a:p>
            <a:pPr>
              <a:spcBef>
                <a:spcPts val="0"/>
              </a:spcBef>
            </a:pPr>
            <a:r>
              <a:rPr lang="en-US"/>
              <a:t>PCs were affordable, reducing reliance on expensive mainframe systems.</a:t>
            </a:r>
          </a:p>
          <a:p>
            <a:pPr>
              <a:spcBef>
                <a:spcPts val="0"/>
              </a:spcBef>
            </a:pPr>
            <a:r>
              <a:rPr lang="en-US"/>
              <a:t>This allowed organizations to handle more computing tasks internally.</a:t>
            </a:r>
          </a:p>
          <a:p>
            <a:pPr marL="0" indent="0">
              <a:spcBef>
                <a:spcPts val="0"/>
              </a:spcBef>
              <a:buNone/>
            </a:pPr>
            <a:endParaRPr lang="en-P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4F065C-F08C-751A-0217-3A56BE25D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00800"/>
            <a:ext cx="691721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94A3C5"/>
                </a:solidFill>
              </a:rPr>
              <a:t>CS4037 - Muhammad Sudais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3D78676-D42F-AA2F-66B2-1F07F6A94748}"/>
              </a:ext>
            </a:extLst>
          </p:cNvPr>
          <p:cNvSpPr/>
          <p:nvPr/>
        </p:nvSpPr>
        <p:spPr>
          <a:xfrm>
            <a:off x="8065044" y="5702959"/>
            <a:ext cx="1816523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Mid 1970s</a:t>
            </a:r>
          </a:p>
        </p:txBody>
      </p:sp>
    </p:spTree>
    <p:extLst>
      <p:ext uri="{BB962C8B-B14F-4D97-AF65-F5344CB8AC3E}">
        <p14:creationId xmlns:p14="http://schemas.microsoft.com/office/powerpoint/2010/main" val="4084530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631" name="Rectangle 26630">
            <a:extLst>
              <a:ext uri="{FF2B5EF4-FFF2-40B4-BE49-F238E27FC236}">
                <a16:creationId xmlns:a16="http://schemas.microsoft.com/office/drawing/2014/main" id="{FBB53F82-F191-4EEB-AB7B-F69E634FA3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89A4D4-EAAE-EC10-B185-F5D4C7BAE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>
            <a:normAutofit/>
          </a:bodyPr>
          <a:lstStyle/>
          <a:p>
            <a:r>
              <a:rPr lang="en-US" dirty="0"/>
              <a:t>Evolution OF CLOUD COMPUTING : PEER TO PEER</a:t>
            </a:r>
            <a:endParaRPr lang="en-PK" dirty="0"/>
          </a:p>
        </p:txBody>
      </p:sp>
      <p:sp>
        <p:nvSpPr>
          <p:cNvPr id="26633" name="Rectangle 26632">
            <a:extLst>
              <a:ext uri="{FF2B5EF4-FFF2-40B4-BE49-F238E27FC236}">
                <a16:creationId xmlns:a16="http://schemas.microsoft.com/office/drawing/2014/main" id="{8616AA08-3831-473D-B61B-89484A33CF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PK"/>
          </a:p>
        </p:txBody>
      </p:sp>
      <p:sp>
        <p:nvSpPr>
          <p:cNvPr id="26635" name="Rectangle 26634">
            <a:extLst>
              <a:ext uri="{FF2B5EF4-FFF2-40B4-BE49-F238E27FC236}">
                <a16:creationId xmlns:a16="http://schemas.microsoft.com/office/drawing/2014/main" id="{8431B918-3A1C-46BA-9430-CAD97D9DA0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PK"/>
          </a:p>
        </p:txBody>
      </p:sp>
      <p:sp>
        <p:nvSpPr>
          <p:cNvPr id="26637" name="Rectangle 26636">
            <a:extLst>
              <a:ext uri="{FF2B5EF4-FFF2-40B4-BE49-F238E27FC236}">
                <a16:creationId xmlns:a16="http://schemas.microsoft.com/office/drawing/2014/main" id="{8400935A-2F82-4DC4-A4E1-E12EFB8C27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PK"/>
          </a:p>
        </p:txBody>
      </p:sp>
      <p:sp>
        <p:nvSpPr>
          <p:cNvPr id="26639" name="Rectangle 26638">
            <a:extLst>
              <a:ext uri="{FF2B5EF4-FFF2-40B4-BE49-F238E27FC236}">
                <a16:creationId xmlns:a16="http://schemas.microsoft.com/office/drawing/2014/main" id="{A3D5D599-1CAE-4C92-B5AE-8E51AF6D47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3" y="2180496"/>
            <a:ext cx="5404639" cy="4045683"/>
          </a:xfrm>
          <a:prstGeom prst="rect">
            <a:avLst/>
          </a:prstGeom>
          <a:solidFill>
            <a:schemeClr val="bg1"/>
          </a:solidFill>
          <a:ln w="38100">
            <a:solidFill>
              <a:srgbClr val="4653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626" name="Picture 2" descr="Réseaux P2P Quels sont-ils, quels sont leurs avantages et inconvénients ...">
            <a:extLst>
              <a:ext uri="{FF2B5EF4-FFF2-40B4-BE49-F238E27FC236}">
                <a16:creationId xmlns:a16="http://schemas.microsoft.com/office/drawing/2014/main" id="{9AA166D5-75DF-D914-A558-CF131F7CA6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80698" y="2978949"/>
            <a:ext cx="4748741" cy="2445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C5893C-8893-1A7B-143A-E53C764CAC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5805" y="2180496"/>
            <a:ext cx="5275001" cy="4045683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b="1" dirty="0"/>
              <a:t>Network of PCs: Emergence of Direct or Peer-to-Peer Communication</a:t>
            </a:r>
            <a:endParaRPr lang="en-US" b="1"/>
          </a:p>
          <a:p>
            <a:pPr>
              <a:spcBef>
                <a:spcPts val="0"/>
              </a:spcBef>
            </a:pPr>
            <a:r>
              <a:rPr lang="en-US" dirty="0"/>
              <a:t>Organizations installed multiple PCs, but they couldn't communicate directly.</a:t>
            </a:r>
            <a:endParaRPr lang="en-US"/>
          </a:p>
          <a:p>
            <a:pPr>
              <a:spcBef>
                <a:spcPts val="0"/>
              </a:spcBef>
            </a:pPr>
            <a:r>
              <a:rPr lang="en-US" dirty="0"/>
              <a:t>Network communication (LAN, WAN) solved this issue, enabling PCs to communicate without needing a central server.</a:t>
            </a:r>
            <a:endParaRPr lang="en-US"/>
          </a:p>
          <a:p>
            <a:pPr>
              <a:spcBef>
                <a:spcPts val="0"/>
              </a:spcBef>
            </a:pPr>
            <a:r>
              <a:rPr lang="en-US" dirty="0"/>
              <a:t>Peer-to-peer (P2P) computing emerged, decentralizing control.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4F065C-F08C-751A-0217-3A56BE25D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00800"/>
            <a:ext cx="691721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94A3C5"/>
                </a:solidFill>
              </a:rPr>
              <a:t>CS4037 - Muhammad Sudais</a:t>
            </a:r>
          </a:p>
        </p:txBody>
      </p:sp>
    </p:spTree>
    <p:extLst>
      <p:ext uri="{BB962C8B-B14F-4D97-AF65-F5344CB8AC3E}">
        <p14:creationId xmlns:p14="http://schemas.microsoft.com/office/powerpoint/2010/main" val="12689053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89A4D4-EAAE-EC10-B185-F5D4C7BAE1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Evolution OF CLOUD COMPUTING : DISTRIBUTED COMPUTING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C5893C-8893-1A7B-143A-E53C764CAC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740360"/>
            <a:ext cx="11029615" cy="2088062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Fast Network Communication: Laid the Way for Distributed Computing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Parallel processing (multiple processors solving a task) was a key innovation.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Distributed computing extended this concept, allowing multiple computers to work together as one system.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Faster network communication enabled distributed computing to function efficiently.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4F065C-F08C-751A-0217-3A56BE25D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CS4037 - Muhammad Sudais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2810718-645D-7E58-F7C7-D25A108032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4283" y="3331504"/>
            <a:ext cx="6143432" cy="258142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1BE758C-3CB8-5D20-8201-F656C23CDBA7}"/>
              </a:ext>
            </a:extLst>
          </p:cNvPr>
          <p:cNvSpPr/>
          <p:nvPr/>
        </p:nvSpPr>
        <p:spPr>
          <a:xfrm>
            <a:off x="5518757" y="5963306"/>
            <a:ext cx="1154483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1980s</a:t>
            </a:r>
          </a:p>
        </p:txBody>
      </p:sp>
    </p:spTree>
    <p:extLst>
      <p:ext uri="{BB962C8B-B14F-4D97-AF65-F5344CB8AC3E}">
        <p14:creationId xmlns:p14="http://schemas.microsoft.com/office/powerpoint/2010/main" val="3152450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504BED40-EAF7-4E55-AFF7-2CD840EBD3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89A4D4-EAAE-EC10-B185-F5D4C7BAE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02156"/>
            <a:ext cx="6540462" cy="1013800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tx2"/>
                </a:solidFill>
              </a:rPr>
              <a:t>Evolution OF CLOUD COMPUTING : Cluster Computing</a:t>
            </a:r>
            <a:endParaRPr lang="en-PK">
              <a:solidFill>
                <a:schemeClr val="tx2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367CCF1-BB1E-41CF-8499-94A870C33E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66751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P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C5893C-8893-1A7B-143A-E53C764CAC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4" y="1896533"/>
            <a:ext cx="6309003" cy="3962266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b="1">
                <a:solidFill>
                  <a:schemeClr val="tx2"/>
                </a:solidFill>
              </a:rPr>
              <a:t>Cluster Computing: Creation of Resource Pool</a:t>
            </a:r>
          </a:p>
          <a:p>
            <a:pPr>
              <a:spcBef>
                <a:spcPts val="0"/>
              </a:spcBef>
            </a:pPr>
            <a:r>
              <a:rPr lang="en-US">
                <a:solidFill>
                  <a:schemeClr val="tx2"/>
                </a:solidFill>
              </a:rPr>
              <a:t>Clustering allowed multiple nodes to work together, appearing as a single system.</a:t>
            </a:r>
          </a:p>
          <a:p>
            <a:pPr>
              <a:spcBef>
                <a:spcPts val="0"/>
              </a:spcBef>
            </a:pPr>
            <a:r>
              <a:rPr lang="en-US">
                <a:solidFill>
                  <a:schemeClr val="tx2"/>
                </a:solidFill>
              </a:rPr>
              <a:t>Nodes shared computing tasks, creating a more reliable system through redundancy.</a:t>
            </a:r>
          </a:p>
          <a:p>
            <a:pPr>
              <a:spcBef>
                <a:spcPts val="0"/>
              </a:spcBef>
            </a:pPr>
            <a:r>
              <a:rPr lang="en-US">
                <a:solidFill>
                  <a:schemeClr val="tx2"/>
                </a:solidFill>
              </a:rPr>
              <a:t>Cluster computing enabled the pooling of resources for faster and more reliable execution.</a:t>
            </a:r>
            <a:endParaRPr lang="en-PK">
              <a:solidFill>
                <a:schemeClr val="tx2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3DBF6D9-462F-0FC0-C91B-975CAFF611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5667" y="3350325"/>
            <a:ext cx="4882021" cy="25996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C723C9E-3B42-4D8E-BBF6-CD7205758B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1654" y="1254353"/>
            <a:ext cx="4630048" cy="1701542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4F065C-F08C-751A-0217-3A56BE25D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CS4037 - Muhammad Sudais</a:t>
            </a:r>
          </a:p>
        </p:txBody>
      </p:sp>
    </p:spTree>
    <p:extLst>
      <p:ext uri="{BB962C8B-B14F-4D97-AF65-F5344CB8AC3E}">
        <p14:creationId xmlns:p14="http://schemas.microsoft.com/office/powerpoint/2010/main" val="39039859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FBB53F82-F191-4EEB-AB7B-F69E634FA3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89A4D4-EAAE-EC10-B185-F5D4C7BAE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>
            <a:normAutofit/>
          </a:bodyPr>
          <a:lstStyle/>
          <a:p>
            <a:r>
              <a:rPr lang="en-US" dirty="0"/>
              <a:t>Evolution OF CLOUD COMPUTING : Grid Computing</a:t>
            </a:r>
            <a:endParaRPr lang="en-PK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616AA08-3831-473D-B61B-89484A33CF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PK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431B918-3A1C-46BA-9430-CAD97D9DA0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PK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400935A-2F82-4DC4-A4E1-E12EFB8C27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PK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3D5D599-1CAE-4C92-B5AE-8E51AF6D47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3" y="2180496"/>
            <a:ext cx="5404639" cy="4045683"/>
          </a:xfrm>
          <a:prstGeom prst="rect">
            <a:avLst/>
          </a:prstGeom>
          <a:solidFill>
            <a:schemeClr val="bg1"/>
          </a:solidFill>
          <a:ln w="38100">
            <a:solidFill>
              <a:srgbClr val="4653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B6D333-FB6E-279C-353A-EDAE75A604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698" y="2907718"/>
            <a:ext cx="4748741" cy="2588063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C5893C-8893-1A7B-143A-E53C764CAC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5805" y="2180496"/>
            <a:ext cx="5275001" cy="4045683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endParaRPr lang="en-US" dirty="0"/>
          </a:p>
          <a:p>
            <a:pPr marL="0" indent="0">
              <a:spcBef>
                <a:spcPts val="0"/>
              </a:spcBef>
              <a:buNone/>
            </a:pPr>
            <a:r>
              <a:rPr lang="en-US" b="1" dirty="0"/>
              <a:t>Grid Computing: Decentralization of Control</a:t>
            </a:r>
          </a:p>
          <a:p>
            <a:pPr>
              <a:spcBef>
                <a:spcPts val="0"/>
              </a:spcBef>
            </a:pPr>
            <a:r>
              <a:rPr lang="en-US" dirty="0"/>
              <a:t>Grid computing removed the dependency on a single cluster head, decentralizing control.</a:t>
            </a:r>
          </a:p>
          <a:p>
            <a:pPr>
              <a:spcBef>
                <a:spcPts val="0"/>
              </a:spcBef>
            </a:pPr>
            <a:r>
              <a:rPr lang="en-US" dirty="0"/>
              <a:t>It introduced heterogeneous systems (different hardware/software) into the same computing grid.</a:t>
            </a:r>
          </a:p>
          <a:p>
            <a:pPr>
              <a:spcBef>
                <a:spcPts val="0"/>
              </a:spcBef>
            </a:pPr>
            <a:r>
              <a:rPr lang="en-US" dirty="0"/>
              <a:t>Grid computing scaled distributed systems across geographic locations and administrative domains.</a:t>
            </a:r>
          </a:p>
          <a:p>
            <a:pPr marL="0" indent="0">
              <a:spcBef>
                <a:spcPts val="0"/>
              </a:spcBef>
              <a:buNone/>
            </a:pPr>
            <a:endParaRPr lang="en-PK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4F065C-F08C-751A-0217-3A56BE25D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00800"/>
            <a:ext cx="691721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94A3C5"/>
                </a:solidFill>
              </a:rPr>
              <a:t>CS4037 - Muhammad Sudais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0080729-315E-67F9-52F6-3B8E5856C968}"/>
              </a:ext>
            </a:extLst>
          </p:cNvPr>
          <p:cNvSpPr/>
          <p:nvPr/>
        </p:nvSpPr>
        <p:spPr>
          <a:xfrm>
            <a:off x="7970884" y="5702959"/>
            <a:ext cx="200484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Early 1990s</a:t>
            </a:r>
          </a:p>
        </p:txBody>
      </p:sp>
    </p:spTree>
    <p:extLst>
      <p:ext uri="{BB962C8B-B14F-4D97-AF65-F5344CB8AC3E}">
        <p14:creationId xmlns:p14="http://schemas.microsoft.com/office/powerpoint/2010/main" val="21082859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DD651B61-325E-4E73-8445-38B0DE8AAA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PK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42E5253-D3AC-4AC2-B766-8B34F13C2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PK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0AE8D57-436A-4073-9A75-15BB5949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PK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2852671-8EB6-4EAF-8AF8-65CF3FD66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PK"/>
          </a:p>
        </p:txBody>
      </p:sp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26B4480E-B7FF-4481-890E-043A69AE6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9394E1F-0B5F-497D-B2A6-8383A2A548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8" y="457200"/>
            <a:ext cx="3703320" cy="5935133"/>
            <a:chOff x="438068" y="457200"/>
            <a:chExt cx="3703320" cy="5935133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1F1FF39A-AC3C-4066-9D4C-519AA22812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601201"/>
              <a:ext cx="3702134" cy="5791132"/>
            </a:xfrm>
            <a:prstGeom prst="rect">
              <a:avLst/>
            </a:prstGeom>
            <a:solidFill>
              <a:srgbClr val="465359">
                <a:alpha val="97000"/>
              </a:srgb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PK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64C13BAB-7C00-4D21-A857-E3D41C0A2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rgbClr val="46535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PK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589A4D4-EAAE-EC10-B185-F5D4C7BAE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1524001"/>
            <a:ext cx="3412067" cy="347838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Evolution OF CLOUD COMPUTING : CLUSTER VS Grid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4F065C-F08C-751A-0217-3A56BE25D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5884078"/>
            <a:ext cx="343200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r>
              <a:rPr lang="en-US" sz="900" kern="1200" cap="all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CS4037 - Muhammad Sudais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87C98C7-2707-DF40-0ED7-74D6839600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86736" y="1524001"/>
            <a:ext cx="6980413" cy="3943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3993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679" name="Rectangle 28678">
            <a:extLst>
              <a:ext uri="{FF2B5EF4-FFF2-40B4-BE49-F238E27FC236}">
                <a16:creationId xmlns:a16="http://schemas.microsoft.com/office/drawing/2014/main" id="{FBB53F82-F191-4EEB-AB7B-F69E634FA3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89A4D4-EAAE-EC10-B185-F5D4C7BAE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>
            <a:normAutofit/>
          </a:bodyPr>
          <a:lstStyle/>
          <a:p>
            <a:r>
              <a:rPr lang="en-US" dirty="0"/>
              <a:t>Evolution OF CLOUD COMPUTING : Hardware Virtualization</a:t>
            </a:r>
            <a:endParaRPr lang="en-PK" dirty="0"/>
          </a:p>
        </p:txBody>
      </p:sp>
      <p:sp>
        <p:nvSpPr>
          <p:cNvPr id="28681" name="Rectangle 28680">
            <a:extLst>
              <a:ext uri="{FF2B5EF4-FFF2-40B4-BE49-F238E27FC236}">
                <a16:creationId xmlns:a16="http://schemas.microsoft.com/office/drawing/2014/main" id="{8616AA08-3831-473D-B61B-89484A33CF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PK"/>
          </a:p>
        </p:txBody>
      </p:sp>
      <p:sp>
        <p:nvSpPr>
          <p:cNvPr id="28683" name="Rectangle 28682">
            <a:extLst>
              <a:ext uri="{FF2B5EF4-FFF2-40B4-BE49-F238E27FC236}">
                <a16:creationId xmlns:a16="http://schemas.microsoft.com/office/drawing/2014/main" id="{8431B918-3A1C-46BA-9430-CAD97D9DA0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PK"/>
          </a:p>
        </p:txBody>
      </p:sp>
      <p:sp>
        <p:nvSpPr>
          <p:cNvPr id="28685" name="Rectangle 28684">
            <a:extLst>
              <a:ext uri="{FF2B5EF4-FFF2-40B4-BE49-F238E27FC236}">
                <a16:creationId xmlns:a16="http://schemas.microsoft.com/office/drawing/2014/main" id="{8400935A-2F82-4DC4-A4E1-E12EFB8C27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PK"/>
          </a:p>
        </p:txBody>
      </p:sp>
      <p:sp>
        <p:nvSpPr>
          <p:cNvPr id="28687" name="Rectangle 28686">
            <a:extLst>
              <a:ext uri="{FF2B5EF4-FFF2-40B4-BE49-F238E27FC236}">
                <a16:creationId xmlns:a16="http://schemas.microsoft.com/office/drawing/2014/main" id="{A3D5D599-1CAE-4C92-B5AE-8E51AF6D47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3" y="2180496"/>
            <a:ext cx="5404639" cy="4045683"/>
          </a:xfrm>
          <a:prstGeom prst="rect">
            <a:avLst/>
          </a:prstGeom>
          <a:solidFill>
            <a:schemeClr val="bg1"/>
          </a:solidFill>
          <a:ln w="38100">
            <a:solidFill>
              <a:srgbClr val="4653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674" name="Picture 2" descr="Hypervisors: A Comprehensive Guide | Virtasant">
            <a:extLst>
              <a:ext uri="{FF2B5EF4-FFF2-40B4-BE49-F238E27FC236}">
                <a16:creationId xmlns:a16="http://schemas.microsoft.com/office/drawing/2014/main" id="{2861C9E6-D6C5-DDEE-041A-568E00AB61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322"/>
          <a:stretch/>
        </p:blipFill>
        <p:spPr bwMode="auto">
          <a:xfrm>
            <a:off x="774481" y="2696404"/>
            <a:ext cx="4748741" cy="3013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C5893C-8893-1A7B-143A-E53C764CAC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5805" y="2180496"/>
            <a:ext cx="5275001" cy="4045683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b="1" dirty="0"/>
              <a:t>Hardware Virtualization: Weapon for Designing Dynamic Computing Systems</a:t>
            </a:r>
          </a:p>
          <a:p>
            <a:pPr>
              <a:spcBef>
                <a:spcPts val="0"/>
              </a:spcBef>
            </a:pPr>
            <a:r>
              <a:rPr lang="en-US" dirty="0"/>
              <a:t>Virtualization decoupled software from physical hardware, enabling dynamic resource allocation.</a:t>
            </a:r>
          </a:p>
          <a:p>
            <a:pPr>
              <a:spcBef>
                <a:spcPts val="0"/>
              </a:spcBef>
            </a:pPr>
            <a:r>
              <a:rPr lang="en-US" dirty="0"/>
              <a:t>Virtual machines (VMs) allowed real-time scaling, increasing system flexibility and scalability.</a:t>
            </a:r>
          </a:p>
          <a:p>
            <a:pPr>
              <a:spcBef>
                <a:spcPts val="0"/>
              </a:spcBef>
            </a:pPr>
            <a:r>
              <a:rPr lang="en-US" dirty="0"/>
              <a:t>Virtualization was a key factor in the growth of cloud computing, enabling efficient resource management.</a:t>
            </a:r>
          </a:p>
          <a:p>
            <a:pPr marL="0" indent="0">
              <a:spcBef>
                <a:spcPts val="0"/>
              </a:spcBef>
              <a:buNone/>
            </a:pPr>
            <a:endParaRPr lang="en-PK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4F065C-F08C-751A-0217-3A56BE25D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00800"/>
            <a:ext cx="691721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94A3C5"/>
                </a:solidFill>
              </a:rPr>
              <a:t>CS4037 - Muhammad Sudais</a:t>
            </a:r>
          </a:p>
        </p:txBody>
      </p:sp>
    </p:spTree>
    <p:extLst>
      <p:ext uri="{BB962C8B-B14F-4D97-AF65-F5344CB8AC3E}">
        <p14:creationId xmlns:p14="http://schemas.microsoft.com/office/powerpoint/2010/main" val="26753247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1712B-8BAE-8E16-8BB8-D849E978D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</a:t>
            </a:r>
            <a:endParaRPr lang="en-PK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5DA12C0-FEEC-6692-105D-FAE0F4B2DD6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60216060"/>
              </p:ext>
            </p:extLst>
          </p:nvPr>
        </p:nvGraphicFramePr>
        <p:xfrm>
          <a:off x="581192" y="2340864"/>
          <a:ext cx="11029615" cy="36344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FA3165-919B-8651-D5FC-01EEA1A7FC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CS4037 - Muhammad Sudais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35027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655" name="Rectangle 27654">
            <a:extLst>
              <a:ext uri="{FF2B5EF4-FFF2-40B4-BE49-F238E27FC236}">
                <a16:creationId xmlns:a16="http://schemas.microsoft.com/office/drawing/2014/main" id="{FBB53F82-F191-4EEB-AB7B-F69E634FA3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89A4D4-EAAE-EC10-B185-F5D4C7BAE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>
            <a:normAutofit/>
          </a:bodyPr>
          <a:lstStyle/>
          <a:p>
            <a:r>
              <a:rPr lang="en-US" dirty="0"/>
              <a:t>Evolution OF CLOUD COMPUTING : Advancement in Web Services</a:t>
            </a:r>
            <a:endParaRPr lang="en-PK" dirty="0"/>
          </a:p>
        </p:txBody>
      </p:sp>
      <p:sp>
        <p:nvSpPr>
          <p:cNvPr id="27657" name="Rectangle 27656">
            <a:extLst>
              <a:ext uri="{FF2B5EF4-FFF2-40B4-BE49-F238E27FC236}">
                <a16:creationId xmlns:a16="http://schemas.microsoft.com/office/drawing/2014/main" id="{8616AA08-3831-473D-B61B-89484A33CF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PK"/>
          </a:p>
        </p:txBody>
      </p:sp>
      <p:sp>
        <p:nvSpPr>
          <p:cNvPr id="27659" name="Rectangle 27658">
            <a:extLst>
              <a:ext uri="{FF2B5EF4-FFF2-40B4-BE49-F238E27FC236}">
                <a16:creationId xmlns:a16="http://schemas.microsoft.com/office/drawing/2014/main" id="{8431B918-3A1C-46BA-9430-CAD97D9DA0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PK"/>
          </a:p>
        </p:txBody>
      </p:sp>
      <p:sp>
        <p:nvSpPr>
          <p:cNvPr id="27661" name="Rectangle 27660">
            <a:extLst>
              <a:ext uri="{FF2B5EF4-FFF2-40B4-BE49-F238E27FC236}">
                <a16:creationId xmlns:a16="http://schemas.microsoft.com/office/drawing/2014/main" id="{8400935A-2F82-4DC4-A4E1-E12EFB8C27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PK"/>
          </a:p>
        </p:txBody>
      </p:sp>
      <p:sp>
        <p:nvSpPr>
          <p:cNvPr id="27663" name="Rectangle 27662">
            <a:extLst>
              <a:ext uri="{FF2B5EF4-FFF2-40B4-BE49-F238E27FC236}">
                <a16:creationId xmlns:a16="http://schemas.microsoft.com/office/drawing/2014/main" id="{A3D5D599-1CAE-4C92-B5AE-8E51AF6D47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3" y="2180496"/>
            <a:ext cx="5404639" cy="4045683"/>
          </a:xfrm>
          <a:prstGeom prst="rect">
            <a:avLst/>
          </a:prstGeom>
          <a:solidFill>
            <a:schemeClr val="bg1"/>
          </a:solidFill>
          <a:ln w="38100">
            <a:solidFill>
              <a:srgbClr val="4653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650" name="Picture 2" descr="High-level architecture of a mashup application [15] | Download Scientific  Diagram">
            <a:extLst>
              <a:ext uri="{FF2B5EF4-FFF2-40B4-BE49-F238E27FC236}">
                <a16:creationId xmlns:a16="http://schemas.microsoft.com/office/drawing/2014/main" id="{14E4E70E-1D5B-6987-096D-D87D070407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63183" y="2499053"/>
            <a:ext cx="3783770" cy="3405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C5893C-8893-1A7B-143A-E53C764CAC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5805" y="2180496"/>
            <a:ext cx="5275001" cy="4045683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b="1" dirty="0"/>
              <a:t>Advancement in Web Services: Ease in Group Collaboration</a:t>
            </a:r>
            <a:endParaRPr lang="en-US" b="1"/>
          </a:p>
          <a:p>
            <a:pPr>
              <a:spcBef>
                <a:spcPts val="0"/>
              </a:spcBef>
            </a:pPr>
            <a:r>
              <a:rPr lang="en-US" dirty="0"/>
              <a:t>Web services enabled real-time collaboration across distributed systems.</a:t>
            </a:r>
            <a:endParaRPr lang="en-US"/>
          </a:p>
          <a:p>
            <a:pPr>
              <a:spcBef>
                <a:spcPts val="0"/>
              </a:spcBef>
            </a:pPr>
            <a:r>
              <a:rPr lang="en-US" dirty="0"/>
              <a:t>Web 2.0 and Mashup technologies made it easier to combine data from different platforms and share user-generated content.</a:t>
            </a:r>
            <a:endParaRPr lang="en-US"/>
          </a:p>
          <a:p>
            <a:pPr>
              <a:spcBef>
                <a:spcPts val="0"/>
              </a:spcBef>
            </a:pPr>
            <a:r>
              <a:rPr lang="en-US" dirty="0"/>
              <a:t>This facilitated large-scale collaboration over the internet.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4F065C-F08C-751A-0217-3A56BE25D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00800"/>
            <a:ext cx="691721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94A3C5"/>
                </a:solidFill>
              </a:rPr>
              <a:t>CS4037 - Muhammad Sudais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4C62AF9-9DFC-7790-DF32-018C8475D03C}"/>
              </a:ext>
            </a:extLst>
          </p:cNvPr>
          <p:cNvSpPr/>
          <p:nvPr/>
        </p:nvSpPr>
        <p:spPr>
          <a:xfrm>
            <a:off x="8480223" y="5702959"/>
            <a:ext cx="986167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2002</a:t>
            </a:r>
          </a:p>
        </p:txBody>
      </p:sp>
    </p:spTree>
    <p:extLst>
      <p:ext uri="{BB962C8B-B14F-4D97-AF65-F5344CB8AC3E}">
        <p14:creationId xmlns:p14="http://schemas.microsoft.com/office/powerpoint/2010/main" val="2674990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775" name="Rectangle 32774">
            <a:extLst>
              <a:ext uri="{FF2B5EF4-FFF2-40B4-BE49-F238E27FC236}">
                <a16:creationId xmlns:a16="http://schemas.microsoft.com/office/drawing/2014/main" id="{FBB53F82-F191-4EEB-AB7B-F69E634FA3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89A4D4-EAAE-EC10-B185-F5D4C7BAE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>
            <a:normAutofit/>
          </a:bodyPr>
          <a:lstStyle/>
          <a:p>
            <a:r>
              <a:rPr lang="en-US" dirty="0"/>
              <a:t>Evolution OF CLOUD COMPUTING : Service-Oriented Architecture</a:t>
            </a:r>
            <a:endParaRPr lang="en-PK" dirty="0"/>
          </a:p>
        </p:txBody>
      </p:sp>
      <p:sp>
        <p:nvSpPr>
          <p:cNvPr id="32777" name="Rectangle 32776">
            <a:extLst>
              <a:ext uri="{FF2B5EF4-FFF2-40B4-BE49-F238E27FC236}">
                <a16:creationId xmlns:a16="http://schemas.microsoft.com/office/drawing/2014/main" id="{8616AA08-3831-473D-B61B-89484A33CF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PK"/>
          </a:p>
        </p:txBody>
      </p:sp>
      <p:sp>
        <p:nvSpPr>
          <p:cNvPr id="32779" name="Rectangle 32778">
            <a:extLst>
              <a:ext uri="{FF2B5EF4-FFF2-40B4-BE49-F238E27FC236}">
                <a16:creationId xmlns:a16="http://schemas.microsoft.com/office/drawing/2014/main" id="{8431B918-3A1C-46BA-9430-CAD97D9DA0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PK"/>
          </a:p>
        </p:txBody>
      </p:sp>
      <p:sp>
        <p:nvSpPr>
          <p:cNvPr id="32781" name="Rectangle 32780">
            <a:extLst>
              <a:ext uri="{FF2B5EF4-FFF2-40B4-BE49-F238E27FC236}">
                <a16:creationId xmlns:a16="http://schemas.microsoft.com/office/drawing/2014/main" id="{8400935A-2F82-4DC4-A4E1-E12EFB8C27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PK"/>
          </a:p>
        </p:txBody>
      </p:sp>
      <p:sp>
        <p:nvSpPr>
          <p:cNvPr id="32783" name="Rectangle 32782">
            <a:extLst>
              <a:ext uri="{FF2B5EF4-FFF2-40B4-BE49-F238E27FC236}">
                <a16:creationId xmlns:a16="http://schemas.microsoft.com/office/drawing/2014/main" id="{A3D5D599-1CAE-4C92-B5AE-8E51AF6D47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3" y="2180496"/>
            <a:ext cx="5404639" cy="4045683"/>
          </a:xfrm>
          <a:prstGeom prst="rect">
            <a:avLst/>
          </a:prstGeom>
          <a:solidFill>
            <a:schemeClr val="bg1"/>
          </a:solidFill>
          <a:ln w="38100">
            <a:solidFill>
              <a:srgbClr val="4653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770" name="Picture 2" descr="What is Service Oriented Architecture | by Adeel Sarwar | Medium">
            <a:extLst>
              <a:ext uri="{FF2B5EF4-FFF2-40B4-BE49-F238E27FC236}">
                <a16:creationId xmlns:a16="http://schemas.microsoft.com/office/drawing/2014/main" id="{8FBD6971-DD13-032B-7D42-EDB47F020A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89709" y="2489005"/>
            <a:ext cx="4310623" cy="3405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C5893C-8893-1A7B-143A-E53C764CAC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5805" y="2180496"/>
            <a:ext cx="5275001" cy="4045683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b="1" dirty="0"/>
              <a:t>SOA (Service-Oriented Architecture): Flexible Software Design Model</a:t>
            </a:r>
            <a:endParaRPr lang="en-US" b="1"/>
          </a:p>
          <a:p>
            <a:pPr>
              <a:spcBef>
                <a:spcPts val="0"/>
              </a:spcBef>
            </a:pPr>
            <a:r>
              <a:rPr lang="en-US" dirty="0"/>
              <a:t>SOA allowed the creation of loosely coupled services that could be reused across applications.</a:t>
            </a:r>
            <a:endParaRPr lang="en-US"/>
          </a:p>
          <a:p>
            <a:pPr>
              <a:spcBef>
                <a:spcPts val="0"/>
              </a:spcBef>
            </a:pPr>
            <a:r>
              <a:rPr lang="en-US" dirty="0"/>
              <a:t>Web services integrated these services, making it easier to develop large distributed applications.</a:t>
            </a:r>
            <a:endParaRPr lang="en-US"/>
          </a:p>
          <a:p>
            <a:pPr>
              <a:spcBef>
                <a:spcPts val="0"/>
              </a:spcBef>
            </a:pPr>
            <a:r>
              <a:rPr lang="en-US" dirty="0"/>
              <a:t>This model supported cloud service delivery.</a:t>
            </a:r>
            <a:endParaRPr lang="en-US"/>
          </a:p>
          <a:p>
            <a:pPr marL="0" indent="0">
              <a:spcBef>
                <a:spcPts val="0"/>
              </a:spcBef>
              <a:buNone/>
            </a:pPr>
            <a:endParaRPr lang="en-P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4F065C-F08C-751A-0217-3A56BE25D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00800"/>
            <a:ext cx="691721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94A3C5"/>
                </a:solidFill>
              </a:rPr>
              <a:t>CS4037 - Muhammad Sudais</a:t>
            </a:r>
          </a:p>
        </p:txBody>
      </p:sp>
    </p:spTree>
    <p:extLst>
      <p:ext uri="{BB962C8B-B14F-4D97-AF65-F5344CB8AC3E}">
        <p14:creationId xmlns:p14="http://schemas.microsoft.com/office/powerpoint/2010/main" val="41457141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89A4D4-EAAE-EC10-B185-F5D4C7BAE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>
            <a:normAutofit/>
          </a:bodyPr>
          <a:lstStyle/>
          <a:p>
            <a:r>
              <a:rPr lang="en-US"/>
              <a:t>Evolution OF CLOUD COMPUTING : Utility Computing</a:t>
            </a:r>
            <a:endParaRPr lang="en-PK" dirty="0"/>
          </a:p>
        </p:txBody>
      </p:sp>
      <p:sp>
        <p:nvSpPr>
          <p:cNvPr id="33799" name="Rectangle 33798">
            <a:extLst>
              <a:ext uri="{FF2B5EF4-FFF2-40B4-BE49-F238E27FC236}">
                <a16:creationId xmlns:a16="http://schemas.microsoft.com/office/drawing/2014/main" id="{7A4CA679-3546-4E14-8FB8-F57168C376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3801" name="Rectangle 33800">
            <a:extLst>
              <a:ext uri="{FF2B5EF4-FFF2-40B4-BE49-F238E27FC236}">
                <a16:creationId xmlns:a16="http://schemas.microsoft.com/office/drawing/2014/main" id="{44D16E90-7C64-4C04-A50A-B866A1A92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3803" name="Rectangle 33802">
            <a:extLst>
              <a:ext uri="{FF2B5EF4-FFF2-40B4-BE49-F238E27FC236}">
                <a16:creationId xmlns:a16="http://schemas.microsoft.com/office/drawing/2014/main" id="{DBE4DD59-5AA2-46C6-B6A8-9B4C62D198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3805" name="Rectangle 33804">
            <a:extLst>
              <a:ext uri="{FF2B5EF4-FFF2-40B4-BE49-F238E27FC236}">
                <a16:creationId xmlns:a16="http://schemas.microsoft.com/office/drawing/2014/main" id="{160CE81C-67DC-489E-BFFB-877C80B854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3" y="2180496"/>
            <a:ext cx="5404639" cy="4045683"/>
          </a:xfrm>
          <a:prstGeom prst="rect">
            <a:avLst/>
          </a:prstGeom>
          <a:solidFill>
            <a:srgbClr val="FFFFFF">
              <a:alpha val="80000"/>
            </a:srgbClr>
          </a:solidFill>
          <a:ln w="38100">
            <a:solidFill>
              <a:srgbClr val="4653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794" name="Picture 2" descr="What Is Utility Computing? Definition, Process, Examples, and Best  Practices - Spiceworks">
            <a:extLst>
              <a:ext uri="{FF2B5EF4-FFF2-40B4-BE49-F238E27FC236}">
                <a16:creationId xmlns:a16="http://schemas.microsoft.com/office/drawing/2014/main" id="{4EBA2FF2-97A5-00D2-5F64-01FAD1A2C5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89" r="-2" b="-2"/>
          <a:stretch/>
        </p:blipFill>
        <p:spPr bwMode="auto">
          <a:xfrm>
            <a:off x="611392" y="2347105"/>
            <a:ext cx="5074920" cy="3712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C5893C-8893-1A7B-143A-E53C764CAC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40830" y="2340864"/>
            <a:ext cx="5269977" cy="2740814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b="1" dirty="0"/>
              <a:t>Utility Computing: A Pay-as-You-Go Model</a:t>
            </a:r>
          </a:p>
          <a:p>
            <a:pPr>
              <a:spcBef>
                <a:spcPts val="0"/>
              </a:spcBef>
            </a:pPr>
            <a:r>
              <a:rPr lang="en-US" dirty="0"/>
              <a:t>Utility computing introduced the concept of delivering computing resources as a service, similar to utilities like water or electricity.</a:t>
            </a:r>
          </a:p>
          <a:p>
            <a:pPr>
              <a:spcBef>
                <a:spcPts val="0"/>
              </a:spcBef>
            </a:pPr>
            <a:r>
              <a:rPr lang="en-US" dirty="0"/>
              <a:t>Users paid only for what they used, making computing more cost-efficient.</a:t>
            </a:r>
          </a:p>
          <a:p>
            <a:pPr>
              <a:spcBef>
                <a:spcPts val="0"/>
              </a:spcBef>
            </a:pPr>
            <a:r>
              <a:rPr lang="en-US" dirty="0"/>
              <a:t>This model laid the foundation for cloud service models (IaaS, PaaS, SaaS).</a:t>
            </a:r>
            <a:endParaRPr lang="en-PK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4F065C-F08C-751A-0217-3A56BE25D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94A3C5"/>
                </a:solidFill>
              </a:rPr>
              <a:t>CS4037 - Muhammad Sudais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EAC279E-303D-992B-CB55-8D9B4F19D456}"/>
              </a:ext>
            </a:extLst>
          </p:cNvPr>
          <p:cNvSpPr txBox="1"/>
          <p:nvPr/>
        </p:nvSpPr>
        <p:spPr>
          <a:xfrm>
            <a:off x="6340830" y="5272072"/>
            <a:ext cx="483997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i="1" dirty="0"/>
              <a:t>Utility Computing is the packaging and delivery of computing resources, similar to traditional public utilities like electricity, water, or telephone. The model follows pay-per-use mode of payment and on-demand service facility.</a:t>
            </a:r>
            <a:endParaRPr lang="en-PK" sz="1400" i="1" dirty="0"/>
          </a:p>
        </p:txBody>
      </p:sp>
    </p:spTree>
    <p:extLst>
      <p:ext uri="{BB962C8B-B14F-4D97-AF65-F5344CB8AC3E}">
        <p14:creationId xmlns:p14="http://schemas.microsoft.com/office/powerpoint/2010/main" val="17968233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89A4D4-EAAE-EC10-B185-F5D4C7BAE1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Evolution OF CLOUD COMPUTING : </a:t>
            </a:r>
            <a:r>
              <a:rPr lang="en-US" sz="2800" dirty="0"/>
              <a:t>Autonomic Systems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C5893C-8893-1A7B-143A-E53C764CAC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882650"/>
            <a:ext cx="11029615" cy="3841750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/>
              <a:t>Autonomic Systems: Self-Management in Computing Systems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/>
              <a:t>Autonomic systems were designed to manage themselves without human intervention.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/>
              <a:t>They handled monitoring, resource optimization, and recovery autonomously.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/>
              <a:t>This concept was crucial for the development of self-scaling and self-healing cloud systems.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4F065C-F08C-751A-0217-3A56BE25D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CS4037 - Muhammad Sudais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740C60B-2324-82B2-7A40-DAC3D3E680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3949" y="3590390"/>
            <a:ext cx="7804099" cy="2062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1974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89A4D4-EAAE-EC10-B185-F5D4C7BAE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>
            <a:normAutofit/>
          </a:bodyPr>
          <a:lstStyle/>
          <a:p>
            <a:r>
              <a:rPr lang="en-US" dirty="0"/>
              <a:t>Evolution OF CLOUD COMPUTING : Cloud Computing</a:t>
            </a:r>
            <a:endParaRPr lang="en-PK" dirty="0"/>
          </a:p>
        </p:txBody>
      </p:sp>
      <p:sp>
        <p:nvSpPr>
          <p:cNvPr id="34825" name="Rectangle 34824">
            <a:extLst>
              <a:ext uri="{FF2B5EF4-FFF2-40B4-BE49-F238E27FC236}">
                <a16:creationId xmlns:a16="http://schemas.microsoft.com/office/drawing/2014/main" id="{7A4CA679-3546-4E14-8FB8-F57168C376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4827" name="Rectangle 34826">
            <a:extLst>
              <a:ext uri="{FF2B5EF4-FFF2-40B4-BE49-F238E27FC236}">
                <a16:creationId xmlns:a16="http://schemas.microsoft.com/office/drawing/2014/main" id="{44D16E90-7C64-4C04-A50A-B866A1A92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4829" name="Rectangle 34828">
            <a:extLst>
              <a:ext uri="{FF2B5EF4-FFF2-40B4-BE49-F238E27FC236}">
                <a16:creationId xmlns:a16="http://schemas.microsoft.com/office/drawing/2014/main" id="{DBE4DD59-5AA2-46C6-B6A8-9B4C62D198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4831" name="Rectangle 34830">
            <a:extLst>
              <a:ext uri="{FF2B5EF4-FFF2-40B4-BE49-F238E27FC236}">
                <a16:creationId xmlns:a16="http://schemas.microsoft.com/office/drawing/2014/main" id="{160CE81C-67DC-489E-BFFB-877C80B854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3" y="2180496"/>
            <a:ext cx="5404639" cy="4045683"/>
          </a:xfrm>
          <a:prstGeom prst="rect">
            <a:avLst/>
          </a:prstGeom>
          <a:solidFill>
            <a:srgbClr val="FFFFFF">
              <a:alpha val="80000"/>
            </a:srgbClr>
          </a:solidFill>
          <a:ln w="38100">
            <a:solidFill>
              <a:srgbClr val="4653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820" name="Picture 4">
            <a:extLst>
              <a:ext uri="{FF2B5EF4-FFF2-40B4-BE49-F238E27FC236}">
                <a16:creationId xmlns:a16="http://schemas.microsoft.com/office/drawing/2014/main" id="{657557FB-0C43-6E99-CB5C-9A3219E3BB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15" r="-2" b="6751"/>
          <a:stretch/>
        </p:blipFill>
        <p:spPr bwMode="auto">
          <a:xfrm>
            <a:off x="611392" y="2347105"/>
            <a:ext cx="5074920" cy="3712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C5893C-8893-1A7B-143A-E53C764CAC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40830" y="2340864"/>
            <a:ext cx="5269977" cy="3634486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b="1"/>
              <a:t>Emergence of Cloud Computing</a:t>
            </a:r>
          </a:p>
          <a:p>
            <a:pPr>
              <a:spcBef>
                <a:spcPts val="0"/>
              </a:spcBef>
            </a:pPr>
            <a:r>
              <a:rPr lang="en-US"/>
              <a:t>Cloud computing is a combination of advancements in virtualization, distributed systems, grid computing, and utility computing.</a:t>
            </a:r>
          </a:p>
          <a:p>
            <a:pPr>
              <a:spcBef>
                <a:spcPts val="0"/>
              </a:spcBef>
            </a:pPr>
            <a:r>
              <a:rPr lang="en-US"/>
              <a:t>It allows on-demand access to shared computing resources over the internet.</a:t>
            </a:r>
          </a:p>
          <a:p>
            <a:pPr>
              <a:spcBef>
                <a:spcPts val="0"/>
              </a:spcBef>
            </a:pPr>
            <a:r>
              <a:rPr lang="en-US"/>
              <a:t>Cloud computing offers scalability, flexibility, and cost-efficiency, making it a preferred model for modern computing.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4F065C-F08C-751A-0217-3A56BE25D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94A3C5"/>
                </a:solidFill>
              </a:rPr>
              <a:t>CS4037 - Muhammad Sudais</a:t>
            </a:r>
          </a:p>
        </p:txBody>
      </p:sp>
    </p:spTree>
    <p:extLst>
      <p:ext uri="{BB962C8B-B14F-4D97-AF65-F5344CB8AC3E}">
        <p14:creationId xmlns:p14="http://schemas.microsoft.com/office/powerpoint/2010/main" val="41641470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4272AC3-8B9C-AD57-C19B-4221720DC7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35463" y="702156"/>
            <a:ext cx="9636370" cy="6045537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6D6D6C3-1CBD-AFB6-B96C-3FEB14882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Evolution OF CLOUD COMPUTING</a:t>
            </a:r>
            <a:endParaRPr lang="en-PK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5A1B25-E92C-FF2A-7720-657194C10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CS4037 - Muhammad Sudais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6948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AF2D86-C6F4-BE5F-2B66-3393F6B2C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Evolution OF CLOUD COMPUTING</a:t>
            </a:r>
            <a:endParaRPr lang="en-PK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8A3D372-F6C7-3CD3-830D-57D4DF8D64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25521" y="1857097"/>
            <a:ext cx="5136685" cy="4118253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1E5C60-ABCD-A838-3CA6-6293A00D4A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CS4037 - Muhammad Sudais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52700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FBB53F82-F191-4EEB-AB7B-F69E634FA3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7D3415-D31A-7A06-9314-FE9593159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>
            <a:normAutofit/>
          </a:bodyPr>
          <a:lstStyle/>
          <a:p>
            <a:r>
              <a:rPr lang="en-US" dirty="0"/>
              <a:t>how philosophies have converged into cloud computing</a:t>
            </a:r>
            <a:endParaRPr lang="en-PK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616AA08-3831-473D-B61B-89484A33CF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PK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431B918-3A1C-46BA-9430-CAD97D9DA0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PK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400935A-2F82-4DC4-A4E1-E12EFB8C27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PK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3D5D599-1CAE-4C92-B5AE-8E51AF6D47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3" y="2180496"/>
            <a:ext cx="5404639" cy="4045683"/>
          </a:xfrm>
          <a:prstGeom prst="rect">
            <a:avLst/>
          </a:prstGeom>
          <a:solidFill>
            <a:schemeClr val="bg1"/>
          </a:solidFill>
          <a:ln w="38100">
            <a:solidFill>
              <a:srgbClr val="4653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19EC692-C4DF-BE8C-7486-208F5B34E8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803"/>
          <a:stretch/>
        </p:blipFill>
        <p:spPr>
          <a:xfrm>
            <a:off x="496418" y="2512088"/>
            <a:ext cx="5258193" cy="3306559"/>
          </a:xfrm>
          <a:prstGeom prst="rect">
            <a:avLst/>
          </a:prstGeom>
        </p:spPr>
      </p:pic>
      <p:sp>
        <p:nvSpPr>
          <p:cNvPr id="5" name="Rectangle 1">
            <a:extLst>
              <a:ext uri="{FF2B5EF4-FFF2-40B4-BE49-F238E27FC236}">
                <a16:creationId xmlns:a16="http://schemas.microsoft.com/office/drawing/2014/main" id="{38E137DF-D126-7805-F785-53BC7788FE32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335805" y="2180496"/>
            <a:ext cx="5275001" cy="404568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 lnSpcReduction="10000"/>
          </a:bodyPr>
          <a:lstStyle/>
          <a:p>
            <a:pPr marL="0" marR="0" lvl="0" indent="0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buClrTx/>
              <a:buSzTx/>
              <a:buNone/>
              <a:tabLst/>
            </a:pPr>
            <a:r>
              <a:rPr kumimoji="0" lang="en-PK" altLang="en-PK" sz="7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Ubiquitous Presence of Computing</a:t>
            </a:r>
            <a:r>
              <a:rPr kumimoji="0" lang="en-PK" altLang="en-PK" sz="7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:</a:t>
            </a:r>
          </a:p>
          <a:p>
            <a:pPr marL="324000" lvl="1" indent="0" defTabSz="914400" eaLnBrk="0" fontAlgn="base" hangingPunct="0">
              <a:lnSpc>
                <a:spcPct val="110000"/>
              </a:lnSpc>
              <a:spcBef>
                <a:spcPct val="0"/>
              </a:spcBef>
              <a:buClrTx/>
              <a:buSzTx/>
              <a:buNone/>
            </a:pPr>
            <a:r>
              <a:rPr kumimoji="0" lang="en-PK" altLang="en-PK" sz="7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Computing resources available from any location, at any time.</a:t>
            </a:r>
          </a:p>
          <a:p>
            <a:pPr marL="324000" lvl="1" indent="0" defTabSz="914400" eaLnBrk="0" fontAlgn="base" hangingPunct="0">
              <a:lnSpc>
                <a:spcPct val="110000"/>
              </a:lnSpc>
              <a:spcBef>
                <a:spcPct val="0"/>
              </a:spcBef>
              <a:buClrTx/>
              <a:buSzTx/>
              <a:buNone/>
            </a:pPr>
            <a:r>
              <a:rPr kumimoji="0" lang="en-PK" altLang="en-PK" sz="7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Achieved through cloud infrastructure providing remote access and multi-device support.</a:t>
            </a:r>
          </a:p>
          <a:p>
            <a:pPr marL="0" marR="0" lvl="0" indent="0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buClrTx/>
              <a:buSzTx/>
              <a:buNone/>
              <a:tabLst/>
            </a:pPr>
            <a:r>
              <a:rPr kumimoji="0" lang="en-PK" altLang="en-PK" sz="7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Collaboration Among Users</a:t>
            </a:r>
            <a:r>
              <a:rPr kumimoji="0" lang="en-PK" altLang="en-PK" sz="7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:</a:t>
            </a:r>
          </a:p>
          <a:p>
            <a:pPr marL="324000" lvl="1" indent="0" defTabSz="914400" eaLnBrk="0" fontAlgn="base" hangingPunct="0">
              <a:lnSpc>
                <a:spcPct val="110000"/>
              </a:lnSpc>
              <a:spcBef>
                <a:spcPct val="0"/>
              </a:spcBef>
              <a:buClrTx/>
              <a:buSzTx/>
              <a:buNone/>
            </a:pPr>
            <a:r>
              <a:rPr kumimoji="0" lang="en-PK" altLang="en-PK" sz="7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Cloud platforms enable real-time collaboration across different locations.</a:t>
            </a:r>
          </a:p>
          <a:p>
            <a:pPr marL="324000" lvl="1" indent="0" defTabSz="914400" eaLnBrk="0" fontAlgn="base" hangingPunct="0">
              <a:lnSpc>
                <a:spcPct val="110000"/>
              </a:lnSpc>
              <a:spcBef>
                <a:spcPct val="0"/>
              </a:spcBef>
              <a:buClrTx/>
              <a:buSzTx/>
              <a:buNone/>
            </a:pPr>
            <a:r>
              <a:rPr kumimoji="0" lang="en-PK" altLang="en-PK" sz="7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Implemented via tools like Google Docs, Microsoft 365, and collaborative software hosted on the cloud.</a:t>
            </a:r>
          </a:p>
          <a:p>
            <a:pPr marL="0" marR="0" lvl="0" indent="0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buClrTx/>
              <a:buSzTx/>
              <a:buNone/>
              <a:tabLst/>
            </a:pPr>
            <a:r>
              <a:rPr kumimoji="0" lang="en-PK" altLang="en-PK" sz="7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Composable Design Pattern</a:t>
            </a:r>
            <a:r>
              <a:rPr kumimoji="0" lang="en-PK" altLang="en-PK" sz="7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:</a:t>
            </a:r>
          </a:p>
          <a:p>
            <a:pPr marL="324000" lvl="1" indent="0" defTabSz="914400" eaLnBrk="0" fontAlgn="base" hangingPunct="0">
              <a:lnSpc>
                <a:spcPct val="110000"/>
              </a:lnSpc>
              <a:spcBef>
                <a:spcPct val="0"/>
              </a:spcBef>
              <a:buClrTx/>
              <a:buSzTx/>
              <a:buNone/>
            </a:pPr>
            <a:r>
              <a:rPr kumimoji="0" lang="en-PK" altLang="en-PK" sz="7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Systems are designed using a service-oriented architecture (SOA).</a:t>
            </a:r>
          </a:p>
          <a:p>
            <a:pPr marL="324000" lvl="1" indent="0" defTabSz="914400" eaLnBrk="0" fontAlgn="base" hangingPunct="0">
              <a:lnSpc>
                <a:spcPct val="110000"/>
              </a:lnSpc>
              <a:spcBef>
                <a:spcPct val="0"/>
              </a:spcBef>
              <a:buClrTx/>
              <a:buSzTx/>
              <a:buNone/>
            </a:pPr>
            <a:r>
              <a:rPr kumimoji="0" lang="en-PK" altLang="en-PK" sz="7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Components can be reused and recomposed to create flexible applications.</a:t>
            </a:r>
          </a:p>
          <a:p>
            <a:pPr marL="0" marR="0" lvl="0" indent="0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buClrTx/>
              <a:buSzTx/>
              <a:buNone/>
              <a:tabLst/>
            </a:pPr>
            <a:r>
              <a:rPr kumimoji="0" lang="en-PK" altLang="en-PK" sz="7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Resource Pooling</a:t>
            </a:r>
            <a:r>
              <a:rPr kumimoji="0" lang="en-PK" altLang="en-PK" sz="7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:</a:t>
            </a:r>
          </a:p>
          <a:p>
            <a:pPr marL="324000" lvl="1" indent="0" defTabSz="914400" eaLnBrk="0" fontAlgn="base" hangingPunct="0">
              <a:lnSpc>
                <a:spcPct val="110000"/>
              </a:lnSpc>
              <a:spcBef>
                <a:spcPct val="0"/>
              </a:spcBef>
              <a:buClrTx/>
              <a:buSzTx/>
              <a:buNone/>
            </a:pPr>
            <a:r>
              <a:rPr kumimoji="0" lang="en-PK" altLang="en-PK" sz="7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Shared infrastructure to serve multiple users efficiently.</a:t>
            </a:r>
          </a:p>
          <a:p>
            <a:pPr marL="324000" lvl="1" indent="0" defTabSz="914400" eaLnBrk="0" fontAlgn="base" hangingPunct="0">
              <a:lnSpc>
                <a:spcPct val="110000"/>
              </a:lnSpc>
              <a:spcBef>
                <a:spcPct val="0"/>
              </a:spcBef>
              <a:buClrTx/>
              <a:buSzTx/>
              <a:buNone/>
            </a:pPr>
            <a:r>
              <a:rPr kumimoji="0" lang="en-PK" altLang="en-PK" sz="7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Virtualization technology helps in the pooling of resources for dynamic allocation.</a:t>
            </a:r>
          </a:p>
          <a:p>
            <a:pPr marL="0" marR="0" lvl="0" indent="0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buClrTx/>
              <a:buSzTx/>
              <a:buNone/>
              <a:tabLst/>
            </a:pPr>
            <a:r>
              <a:rPr kumimoji="0" lang="en-PK" altLang="en-PK" sz="7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Dynamic System Architecture</a:t>
            </a:r>
            <a:r>
              <a:rPr kumimoji="0" lang="en-PK" altLang="en-PK" sz="7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:</a:t>
            </a:r>
          </a:p>
          <a:p>
            <a:pPr marL="324000" lvl="1" indent="0" defTabSz="914400" eaLnBrk="0" fontAlgn="base" hangingPunct="0">
              <a:lnSpc>
                <a:spcPct val="110000"/>
              </a:lnSpc>
              <a:spcBef>
                <a:spcPct val="0"/>
              </a:spcBef>
              <a:buClrTx/>
              <a:buSzTx/>
              <a:buNone/>
            </a:pPr>
            <a:r>
              <a:rPr kumimoji="0" lang="en-PK" altLang="en-PK" sz="7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Elastic scaling based on demand without manual intervention.</a:t>
            </a:r>
          </a:p>
          <a:p>
            <a:pPr marL="324000" lvl="1" indent="0" defTabSz="914400" eaLnBrk="0" fontAlgn="base" hangingPunct="0">
              <a:lnSpc>
                <a:spcPct val="110000"/>
              </a:lnSpc>
              <a:spcBef>
                <a:spcPct val="0"/>
              </a:spcBef>
              <a:buClrTx/>
              <a:buSzTx/>
              <a:buNone/>
            </a:pPr>
            <a:r>
              <a:rPr kumimoji="0" lang="en-PK" altLang="en-PK" sz="7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Enabled by auto-scaling features and load balancing in cloud systems.</a:t>
            </a:r>
          </a:p>
          <a:p>
            <a:pPr marL="0" marR="0" lvl="0" indent="0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buClrTx/>
              <a:buSzTx/>
              <a:buNone/>
              <a:tabLst/>
            </a:pPr>
            <a:r>
              <a:rPr kumimoji="0" lang="en-PK" altLang="en-PK" sz="7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Intelligent Infrastructure</a:t>
            </a:r>
            <a:r>
              <a:rPr kumimoji="0" lang="en-PK" altLang="en-PK" sz="7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:</a:t>
            </a:r>
          </a:p>
          <a:p>
            <a:pPr marL="324000" lvl="1" indent="0" defTabSz="914400" eaLnBrk="0" fontAlgn="base" hangingPunct="0">
              <a:lnSpc>
                <a:spcPct val="110000"/>
              </a:lnSpc>
              <a:spcBef>
                <a:spcPct val="0"/>
              </a:spcBef>
              <a:buClrTx/>
              <a:buSzTx/>
              <a:buNone/>
            </a:pPr>
            <a:r>
              <a:rPr kumimoji="0" lang="en-PK" altLang="en-PK" sz="7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Systems can intelligently manage resources and self-heal.</a:t>
            </a:r>
          </a:p>
          <a:p>
            <a:pPr marL="324000" lvl="1" indent="0" defTabSz="914400" eaLnBrk="0" fontAlgn="base" hangingPunct="0">
              <a:lnSpc>
                <a:spcPct val="110000"/>
              </a:lnSpc>
              <a:spcBef>
                <a:spcPct val="0"/>
              </a:spcBef>
              <a:buClrTx/>
              <a:buSzTx/>
              <a:buNone/>
            </a:pPr>
            <a:r>
              <a:rPr kumimoji="0" lang="en-PK" altLang="en-PK" sz="7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Achieved through AI-driven operations, automated monitoring, and management.</a:t>
            </a:r>
          </a:p>
          <a:p>
            <a:pPr marL="0" marR="0" lvl="0" indent="0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buClrTx/>
              <a:buSzTx/>
              <a:buNone/>
              <a:tabLst/>
            </a:pPr>
            <a:r>
              <a:rPr kumimoji="0" lang="en-PK" altLang="en-PK" sz="7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On-Demand Delivery</a:t>
            </a:r>
            <a:r>
              <a:rPr kumimoji="0" lang="en-PK" altLang="en-PK" sz="7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:</a:t>
            </a:r>
          </a:p>
          <a:p>
            <a:pPr marL="324000" lvl="1" indent="0" defTabSz="914400" eaLnBrk="0" fontAlgn="base" hangingPunct="0">
              <a:lnSpc>
                <a:spcPct val="110000"/>
              </a:lnSpc>
              <a:spcBef>
                <a:spcPct val="0"/>
              </a:spcBef>
              <a:buClrTx/>
              <a:buSzTx/>
              <a:buNone/>
            </a:pPr>
            <a:r>
              <a:rPr kumimoji="0" lang="en-PK" altLang="en-PK" sz="7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Resources are provided as needed without upfront investments.</a:t>
            </a:r>
          </a:p>
          <a:p>
            <a:pPr marL="324000" lvl="1" indent="0" defTabSz="914400" eaLnBrk="0" fontAlgn="base" hangingPunct="0">
              <a:lnSpc>
                <a:spcPct val="110000"/>
              </a:lnSpc>
              <a:spcBef>
                <a:spcPct val="0"/>
              </a:spcBef>
              <a:buClrTx/>
              <a:buSzTx/>
              <a:buNone/>
            </a:pPr>
            <a:r>
              <a:rPr kumimoji="0" lang="en-PK" altLang="en-PK" sz="7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Implemented via pay-per-use models and automated provisioning in cloud services.</a:t>
            </a:r>
          </a:p>
          <a:p>
            <a:pPr marL="0" marR="0" lvl="0" indent="0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  <a:tabLst/>
            </a:pPr>
            <a:endParaRPr kumimoji="0" lang="en-PK" altLang="en-PK" sz="7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C320F9-5A9B-1096-3E97-FECFE4D0CD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00800"/>
            <a:ext cx="691721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94A3C5"/>
                </a:solidFill>
              </a:rPr>
              <a:t>CS4037 - Muhammad Sudais</a:t>
            </a:r>
          </a:p>
        </p:txBody>
      </p:sp>
    </p:spTree>
    <p:extLst>
      <p:ext uri="{BB962C8B-B14F-4D97-AF65-F5344CB8AC3E}">
        <p14:creationId xmlns:p14="http://schemas.microsoft.com/office/powerpoint/2010/main" val="30951837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D651B61-325E-4E73-8445-38B0DE8AAA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PK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42E5253-D3AC-4AC2-B766-8B34F13C2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PK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0AE8D57-436A-4073-9A75-15BB5949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PK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2852671-8EB6-4EAF-8AF8-65CF3FD66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PK"/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26B4480E-B7FF-4481-890E-043A69AE6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9394E1F-0B5F-497D-B2A6-8383A2A548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8" y="457200"/>
            <a:ext cx="3703320" cy="5935133"/>
            <a:chOff x="438068" y="457200"/>
            <a:chExt cx="3703320" cy="5935133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1F1FF39A-AC3C-4066-9D4C-519AA22812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601201"/>
              <a:ext cx="3702134" cy="5791132"/>
            </a:xfrm>
            <a:prstGeom prst="rect">
              <a:avLst/>
            </a:prstGeom>
            <a:solidFill>
              <a:srgbClr val="465359">
                <a:alpha val="97000"/>
              </a:srgb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PK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64C13BAB-7C00-4D21-A857-E3D41C0A2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rgbClr val="46535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PK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4A870A8-6139-F4C9-DE37-BAB168428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1524001"/>
            <a:ext cx="3412067" cy="347838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COMPARISON BETWEEN CLUSTER, GRID AND CLOUD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E03CA3-8AFF-24C9-B5E0-E3D0FAC94D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5884078"/>
            <a:ext cx="343200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r>
              <a:rPr lang="en-US" sz="900" kern="1200" cap="all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CS4037 - Muhammad Sudais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6EAB59C-E1D7-ABAC-1D72-B5A8136116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2580" y="429014"/>
            <a:ext cx="7007401" cy="5963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0046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Cloud shaped hard drive with cables">
            <a:extLst>
              <a:ext uri="{FF2B5EF4-FFF2-40B4-BE49-F238E27FC236}">
                <a16:creationId xmlns:a16="http://schemas.microsoft.com/office/drawing/2014/main" id="{E06FCEF4-3A55-C0E4-2BE9-193E2A25E0D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746"/>
          <a:stretch/>
        </p:blipFill>
        <p:spPr>
          <a:xfrm>
            <a:off x="20" y="12170"/>
            <a:ext cx="12191977" cy="685802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C8AA8E5-D86F-57AD-77C7-B603600C1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316" y="301560"/>
            <a:ext cx="7301603" cy="3569242"/>
          </a:xfrm>
        </p:spPr>
        <p:txBody>
          <a:bodyPr vert="horz" lIns="91440" tIns="45720" rIns="91440" bIns="45720" rtlCol="0" anchor="t">
            <a:normAutofit/>
          </a:bodyPr>
          <a:lstStyle/>
          <a:p>
            <a:br>
              <a:rPr lang="en-US" sz="3200" b="1" dirty="0">
                <a:solidFill>
                  <a:schemeClr val="tx1"/>
                </a:solidFill>
              </a:rPr>
            </a:br>
            <a:r>
              <a:rPr lang="en-US" sz="3200" dirty="0">
                <a:solidFill>
                  <a:schemeClr val="tx1"/>
                </a:solidFill>
              </a:rPr>
              <a:t>CHAPTER 3</a:t>
            </a:r>
            <a:br>
              <a:rPr lang="en-US" sz="3200" b="1" dirty="0">
                <a:solidFill>
                  <a:schemeClr val="tx1"/>
                </a:solidFill>
              </a:rPr>
            </a:br>
            <a:r>
              <a:rPr lang="en-US" sz="4400" b="1" dirty="0">
                <a:solidFill>
                  <a:schemeClr val="tx1"/>
                </a:solidFill>
              </a:rPr>
              <a:t>BENEFITS &amp; </a:t>
            </a:r>
            <a:br>
              <a:rPr lang="en-US" sz="4400" b="1" dirty="0">
                <a:solidFill>
                  <a:schemeClr val="tx1"/>
                </a:solidFill>
              </a:rPr>
            </a:br>
            <a:r>
              <a:rPr lang="en-US" sz="4400" b="1" dirty="0">
                <a:solidFill>
                  <a:schemeClr val="tx1"/>
                </a:solidFill>
              </a:rPr>
              <a:t>CHALLENGES</a:t>
            </a:r>
            <a:endParaRPr lang="en-US" sz="3200" b="1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123D3D-099D-40B4-2DFB-4B808DE517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69601" y="4942982"/>
            <a:ext cx="3622399" cy="1663493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indent="0">
              <a:buNone/>
            </a:pPr>
            <a:r>
              <a:rPr lang="en-US" sz="3600" cap="all" dirty="0">
                <a:solidFill>
                  <a:schemeClr val="tx1"/>
                </a:solidFill>
              </a:rPr>
              <a:t>|</a:t>
            </a:r>
            <a:r>
              <a:rPr lang="en-US" sz="2400" cap="all" dirty="0">
                <a:solidFill>
                  <a:schemeClr val="tx1"/>
                </a:solidFill>
              </a:rPr>
              <a:t>Cloud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B745E2-B198-1C04-3E74-A82C493519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813" y="6423913"/>
            <a:ext cx="2304288" cy="36512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 defTabSz="457200">
              <a:spcAft>
                <a:spcPts val="600"/>
              </a:spcAft>
            </a:pPr>
            <a:r>
              <a:rPr lang="en-US" sz="1000" kern="1200" cap="all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CS4037 - Muhammad Sudais</a:t>
            </a:r>
          </a:p>
        </p:txBody>
      </p:sp>
    </p:spTree>
    <p:extLst>
      <p:ext uri="{BB962C8B-B14F-4D97-AF65-F5344CB8AC3E}">
        <p14:creationId xmlns:p14="http://schemas.microsoft.com/office/powerpoint/2010/main" val="39357521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1712B-8BAE-8E16-8BB8-D849E978D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</a:t>
            </a:r>
            <a:endParaRPr lang="en-PK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5DA12C0-FEEC-6692-105D-FAE0F4B2DD69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81192" y="2340864"/>
          <a:ext cx="11029615" cy="36344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FA3165-919B-8651-D5FC-01EEA1A7FC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CS4037 - Muhammad Sudais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03935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2CAA8-14AC-041E-77C3-5CD92604AC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9243" y="1419225"/>
            <a:ext cx="6798608" cy="234613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dirty="0"/>
              <a:t>ORIGIN OF THE TERM ‘CLOUD COMPUTING’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DF38D3-3555-5AC8-D7E2-A14BC6EE7A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9243" y="3829878"/>
            <a:ext cx="6798608" cy="140887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000" kern="1200" cap="all" dirty="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The term ‘cloud computing’ appeared in the market with its present meaning in the year 2006. </a:t>
            </a:r>
          </a:p>
        </p:txBody>
      </p:sp>
      <p:pic>
        <p:nvPicPr>
          <p:cNvPr id="8" name="Graphic 7" descr="Cloud">
            <a:extLst>
              <a:ext uri="{FF2B5EF4-FFF2-40B4-BE49-F238E27FC236}">
                <a16:creationId xmlns:a16="http://schemas.microsoft.com/office/drawing/2014/main" id="{903AF377-10E0-962A-C9DB-E650435FE8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4700" y="2049354"/>
            <a:ext cx="3053422" cy="3053422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E66B5B-4C58-AB8A-DB64-A5E5DFECD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00800"/>
            <a:ext cx="691721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r>
              <a:rPr lang="en-US" sz="900" kern="1200" cap="all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rPr>
              <a:t>CS4037 - Muhammad Sudais</a:t>
            </a:r>
          </a:p>
        </p:txBody>
      </p:sp>
    </p:spTree>
    <p:extLst>
      <p:ext uri="{BB962C8B-B14F-4D97-AF65-F5344CB8AC3E}">
        <p14:creationId xmlns:p14="http://schemas.microsoft.com/office/powerpoint/2010/main" val="38734114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F858DF7D-C2D0-4B03-A7A0-2F06B789E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B26B711-3121-40B0-8377-A64F3DC00C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PK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45C4D3D-ABBA-4B4E-93E5-01E3437198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PK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8DDD5E5-0097-4C6C-B266-5732EDA96C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PK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952EF87-C74F-4D3F-9CAD-EEA1733C9B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597643"/>
            <a:ext cx="3703320" cy="5792922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PK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13B495-20CD-EDFB-7C33-093A06C92A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148" y="1037967"/>
            <a:ext cx="3054091" cy="4709131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FFFEFF"/>
                </a:solidFill>
              </a:rPr>
              <a:t>ORIGIN OF THE TERM ‘CLOUD COMPUTING’</a:t>
            </a:r>
            <a:endParaRPr lang="en-PK" dirty="0">
              <a:solidFill>
                <a:srgbClr val="FFFEFF"/>
              </a:solidFill>
            </a:endParaRPr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C6496B83-F44B-9D43-6139-AA0F75370B1F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534935" y="1037968"/>
            <a:ext cx="6725899" cy="482083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buClrTx/>
              <a:buSzTx/>
              <a:buNone/>
              <a:tabLst/>
            </a:pPr>
            <a:r>
              <a:rPr kumimoji="0" lang="en-PK" altLang="en-PK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Network Cloud (1990s)</a:t>
            </a:r>
            <a:r>
              <a:rPr kumimoji="0" lang="en-PK" altLang="en-PK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:</a:t>
            </a:r>
          </a:p>
          <a:p>
            <a:pPr lvl="1" defTabSz="914400" eaLnBrk="0" fontAlgn="base" hangingPunct="0">
              <a:spcBef>
                <a:spcPct val="0"/>
              </a:spcBef>
              <a:buClrTx/>
              <a:buSzTx/>
            </a:pPr>
            <a:r>
              <a:rPr kumimoji="0" lang="en-PK" altLang="en-PK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In early network designs, engineers used cloud symbols in diagrams to represent unknown parts of the network.</a:t>
            </a:r>
          </a:p>
          <a:p>
            <a:pPr lvl="1" defTabSz="914400" eaLnBrk="0" fontAlgn="base" hangingPunct="0">
              <a:spcBef>
                <a:spcPct val="0"/>
              </a:spcBef>
              <a:buClrTx/>
              <a:buSzTx/>
            </a:pPr>
            <a:r>
              <a:rPr kumimoji="0" lang="en-PK" altLang="en-PK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This was called the "network cloud," but it didn’t refer to cloud computing as we know it today.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buClrTx/>
              <a:buSzTx/>
              <a:buNone/>
              <a:tabLst/>
            </a:pPr>
            <a:r>
              <a:rPr kumimoji="0" lang="en-PK" altLang="en-PK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Utility Computing Initiatives</a:t>
            </a:r>
            <a:r>
              <a:rPr kumimoji="0" lang="en-PK" altLang="en-PK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:</a:t>
            </a:r>
          </a:p>
          <a:p>
            <a:pPr lvl="1" defTabSz="914400" eaLnBrk="0" fontAlgn="base" hangingPunct="0">
              <a:spcBef>
                <a:spcPct val="0"/>
              </a:spcBef>
              <a:buClrTx/>
              <a:buSzTx/>
            </a:pPr>
            <a:r>
              <a:rPr kumimoji="0" lang="en-PK" altLang="en-PK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Towards the end of the 20th century, utility computing was the focus of major software firms, aiming to deliver applications over the Internet.</a:t>
            </a:r>
          </a:p>
          <a:p>
            <a:pPr lvl="1" defTabSz="914400" eaLnBrk="0" fontAlgn="base" hangingPunct="0">
              <a:spcBef>
                <a:spcPct val="0"/>
              </a:spcBef>
              <a:buClrTx/>
              <a:buSzTx/>
            </a:pPr>
            <a:r>
              <a:rPr kumimoji="0" lang="en-PK" altLang="en-PK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Email services and platforms like Salesforce (in 1999) offered business applications over the Internet, marking early steps towards cloud-based services.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buClrTx/>
              <a:buSzTx/>
              <a:buFontTx/>
              <a:buNone/>
              <a:tabLst/>
            </a:pPr>
            <a:endParaRPr kumimoji="0" lang="en-PK" altLang="en-PK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4A1FDD-FA0D-F584-AEBC-C83BAA9D2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CS4037 - Muhammad Sudais</a:t>
            </a:r>
          </a:p>
        </p:txBody>
      </p:sp>
    </p:spTree>
    <p:extLst>
      <p:ext uri="{BB962C8B-B14F-4D97-AF65-F5344CB8AC3E}">
        <p14:creationId xmlns:p14="http://schemas.microsoft.com/office/powerpoint/2010/main" val="10979276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858DF7D-C2D0-4B03-A7A0-2F06B789E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B26B711-3121-40B0-8377-A64F3DC00C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PK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45C4D3D-ABBA-4B4E-93E5-01E3437198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PK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8DDD5E5-0097-4C6C-B266-5732EDA96C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PK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952EF87-C74F-4D3F-9CAD-EEA1733C9B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597643"/>
            <a:ext cx="3703320" cy="5792922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PK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13B495-20CD-EDFB-7C33-093A06C92A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148" y="1037967"/>
            <a:ext cx="3054091" cy="4709131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rgbClr val="FFFEFF"/>
                </a:solidFill>
              </a:rPr>
              <a:t>ORIGIN OF THE TERM ‘CLOUD COMPUTING’</a:t>
            </a:r>
            <a:endParaRPr lang="en-PK">
              <a:solidFill>
                <a:srgbClr val="FFFEFF"/>
              </a:solidFill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C6496B83-F44B-9D43-6139-AA0F75370B1F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534935" y="1037968"/>
            <a:ext cx="6725899" cy="482083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buClrTx/>
              <a:buSzTx/>
              <a:buNone/>
              <a:tabLst/>
            </a:pPr>
            <a:r>
              <a:rPr kumimoji="0" lang="en-PK" altLang="en-PK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Emergence of Cloud Computing (2006)</a:t>
            </a:r>
            <a:r>
              <a:rPr kumimoji="0" lang="en-PK" altLang="en-PK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:</a:t>
            </a:r>
          </a:p>
          <a:p>
            <a:pPr lvl="1" defTabSz="914400" eaLnBrk="0" fontAlgn="base" hangingPunct="0">
              <a:spcBef>
                <a:spcPct val="0"/>
              </a:spcBef>
              <a:buClrTx/>
              <a:buSzTx/>
            </a:pPr>
            <a:r>
              <a:rPr kumimoji="0" lang="en-PK" altLang="en-PK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The term "cloud computing" began being used in the early 2000s by those involved in utility computing.</a:t>
            </a:r>
          </a:p>
          <a:p>
            <a:pPr lvl="1" defTabSz="914400" eaLnBrk="0" fontAlgn="base" hangingPunct="0">
              <a:spcBef>
                <a:spcPct val="0"/>
              </a:spcBef>
              <a:buClrTx/>
              <a:buSzTx/>
            </a:pPr>
            <a:r>
              <a:rPr kumimoji="0" lang="en-PK" altLang="en-PK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Official recognition came in 2006 when Google's CEO Eric Schmidt used it in a public forum.</a:t>
            </a:r>
          </a:p>
          <a:p>
            <a:pPr lvl="1" defTabSz="914400" eaLnBrk="0" fontAlgn="base" hangingPunct="0">
              <a:spcBef>
                <a:spcPct val="0"/>
              </a:spcBef>
              <a:buClrTx/>
              <a:buSzTx/>
            </a:pPr>
            <a:r>
              <a:rPr kumimoji="0" lang="en-PK" altLang="en-PK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In the same year, Amazon introduced its Elastic Compute Cloud (EC2), bringing cloud computing into the commercial market.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buClrTx/>
              <a:buSzTx/>
              <a:buNone/>
              <a:tabLst/>
            </a:pPr>
            <a:r>
              <a:rPr kumimoji="0" lang="en-PK" altLang="en-PK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Etymology of the Term "Cloud"</a:t>
            </a:r>
            <a:r>
              <a:rPr kumimoji="0" lang="en-PK" altLang="en-PK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:</a:t>
            </a:r>
          </a:p>
          <a:p>
            <a:pPr lvl="1" defTabSz="914400" eaLnBrk="0" fontAlgn="base" hangingPunct="0">
              <a:spcBef>
                <a:spcPct val="0"/>
              </a:spcBef>
              <a:buClrTx/>
              <a:buSzTx/>
            </a:pPr>
            <a:r>
              <a:rPr kumimoji="0" lang="en-PK" altLang="en-PK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The word "cloud" refers to something obscure or hidden.</a:t>
            </a:r>
          </a:p>
          <a:p>
            <a:pPr lvl="1" defTabSz="914400" eaLnBrk="0" fontAlgn="base" hangingPunct="0">
              <a:spcBef>
                <a:spcPct val="0"/>
              </a:spcBef>
              <a:buClrTx/>
              <a:buSzTx/>
            </a:pPr>
            <a:r>
              <a:rPr kumimoji="0" lang="en-PK" altLang="en-PK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The term likely symbolizes a collection of computing resources where the inner workings are hidden from users, offering abstracted services without revealing the complexity behind them.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buClrTx/>
              <a:buSzTx/>
              <a:buFontTx/>
              <a:buNone/>
              <a:tabLst/>
            </a:pPr>
            <a:endParaRPr kumimoji="0" lang="en-PK" altLang="en-PK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4A1FDD-FA0D-F584-AEBC-C83BAA9D2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CS4037 - Muhammad Sudais</a:t>
            </a:r>
          </a:p>
        </p:txBody>
      </p:sp>
    </p:spTree>
    <p:extLst>
      <p:ext uri="{BB962C8B-B14F-4D97-AF65-F5344CB8AC3E}">
        <p14:creationId xmlns:p14="http://schemas.microsoft.com/office/powerpoint/2010/main" val="7893811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7F4D2-FF48-A41C-B760-7B8358A63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02156"/>
            <a:ext cx="6309003" cy="10138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Early Initiatives</a:t>
            </a:r>
            <a:endParaRPr lang="en-PK" dirty="0">
              <a:solidFill>
                <a:schemeClr val="tx2"/>
              </a:solidFill>
            </a:endParaRPr>
          </a:p>
        </p:txBody>
      </p:sp>
      <p:sp>
        <p:nvSpPr>
          <p:cNvPr id="12" name="Rectangle 1">
            <a:extLst>
              <a:ext uri="{FF2B5EF4-FFF2-40B4-BE49-F238E27FC236}">
                <a16:creationId xmlns:a16="http://schemas.microsoft.com/office/drawing/2014/main" id="{1C6D8D84-634B-CE5D-5BBB-6CD49C5C5EC9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81194" y="1896533"/>
            <a:ext cx="6309003" cy="3962266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buClrTx/>
              <a:buSzTx/>
              <a:buNone/>
              <a:tabLst/>
            </a:pPr>
            <a:r>
              <a:rPr kumimoji="0" lang="en-US" altLang="en-PK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1. </a:t>
            </a:r>
            <a:r>
              <a:rPr kumimoji="0" lang="en-PK" altLang="en-PK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Salesforce.com (1999)</a:t>
            </a:r>
            <a:r>
              <a:rPr kumimoji="0" lang="en-PK" altLang="en-PK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lvl="1" defTabSz="914400" eaLnBrk="0" fontAlgn="base" hangingPunct="0">
              <a:spcBef>
                <a:spcPct val="0"/>
              </a:spcBef>
              <a:buClrTx/>
              <a:buSzTx/>
            </a:pPr>
            <a:r>
              <a:rPr kumimoji="0" lang="en-PK" altLang="en-PK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Launched the first successful commercial initiative to deliver enterprise applications via a regular website.</a:t>
            </a:r>
          </a:p>
          <a:p>
            <a:pPr lvl="1" defTabSz="914400" eaLnBrk="0" fontAlgn="base" hangingPunct="0">
              <a:spcBef>
                <a:spcPct val="0"/>
              </a:spcBef>
              <a:buClrTx/>
              <a:buSzTx/>
            </a:pPr>
            <a:r>
              <a:rPr kumimoji="0" lang="en-PK" altLang="en-PK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This marked a turning point, encouraging other firms to explore cloud-based business applications.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buClrTx/>
              <a:buSzTx/>
              <a:buNone/>
              <a:tabLst/>
            </a:pPr>
            <a:r>
              <a:rPr kumimoji="0" lang="en-US" altLang="en-PK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2. </a:t>
            </a:r>
            <a:r>
              <a:rPr kumimoji="0" lang="en-PK" altLang="en-PK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Amazon Web Services (AWS) (2002)</a:t>
            </a:r>
            <a:r>
              <a:rPr kumimoji="0" lang="en-PK" altLang="en-PK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lvl="1" defTabSz="914400" eaLnBrk="0" fontAlgn="base" hangingPunct="0">
              <a:spcBef>
                <a:spcPct val="0"/>
              </a:spcBef>
              <a:buClrTx/>
              <a:buSzTx/>
            </a:pPr>
            <a:r>
              <a:rPr kumimoji="0" lang="en-PK" altLang="en-PK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AWS introduced computing services over the Internet, offering a suite of services including storage.</a:t>
            </a:r>
          </a:p>
          <a:p>
            <a:pPr lvl="1" defTabSz="914400" eaLnBrk="0" fontAlgn="base" hangingPunct="0">
              <a:spcBef>
                <a:spcPct val="0"/>
              </a:spcBef>
              <a:buClrTx/>
              <a:buSzTx/>
            </a:pPr>
            <a:r>
              <a:rPr kumimoji="0" lang="en-PK" altLang="en-PK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This solidified the utility computing model, pushing firms to modernize their data </a:t>
            </a:r>
            <a:r>
              <a:rPr kumimoji="0" lang="en-PK" altLang="en-PK" b="0" i="0" u="none" strike="noStrike" cap="none" normalizeH="0" baseline="0" dirty="0" err="1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centers</a:t>
            </a:r>
            <a:r>
              <a:rPr kumimoji="0" lang="en-PK" altLang="en-PK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.</a:t>
            </a:r>
            <a:endParaRPr kumimoji="0" lang="en-US" altLang="en-PK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buClrTx/>
              <a:buSzTx/>
              <a:buFontTx/>
              <a:buNone/>
              <a:tabLst/>
            </a:pPr>
            <a:endParaRPr kumimoji="0" lang="en-PK" altLang="en-PK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21E919-87FE-C1AB-933E-B58E027690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3" y="5951811"/>
            <a:ext cx="427741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94A3C5"/>
                </a:solidFill>
              </a:rPr>
              <a:t>CS4037 - Muhammad Sudais</a:t>
            </a:r>
          </a:p>
        </p:txBody>
      </p:sp>
      <p:pic>
        <p:nvPicPr>
          <p:cNvPr id="7" name="Picture 6" descr="Mobile device with apps">
            <a:extLst>
              <a:ext uri="{FF2B5EF4-FFF2-40B4-BE49-F238E27FC236}">
                <a16:creationId xmlns:a16="http://schemas.microsoft.com/office/drawing/2014/main" id="{66D270DC-9F7C-1132-366E-C69F5547FDF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0631" r="11060"/>
          <a:stretch/>
        </p:blipFill>
        <p:spPr>
          <a:xfrm>
            <a:off x="7521283" y="10"/>
            <a:ext cx="4670717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1981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7F4D2-FF48-A41C-B760-7B8358A63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02156"/>
            <a:ext cx="6309003" cy="10138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Early Initiatives</a:t>
            </a:r>
            <a:endParaRPr lang="en-PK" dirty="0">
              <a:solidFill>
                <a:schemeClr val="tx2"/>
              </a:solidFill>
            </a:endParaRPr>
          </a:p>
        </p:txBody>
      </p:sp>
      <p:sp>
        <p:nvSpPr>
          <p:cNvPr id="12" name="Rectangle 1">
            <a:extLst>
              <a:ext uri="{FF2B5EF4-FFF2-40B4-BE49-F238E27FC236}">
                <a16:creationId xmlns:a16="http://schemas.microsoft.com/office/drawing/2014/main" id="{1C6D8D84-634B-CE5D-5BBB-6CD49C5C5EC9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81194" y="1896533"/>
            <a:ext cx="6309003" cy="3962266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buClrTx/>
              <a:buSzTx/>
              <a:buFontTx/>
              <a:buNone/>
              <a:tabLst/>
            </a:pPr>
            <a:r>
              <a:rPr kumimoji="0" lang="en-US" altLang="en-PK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3. Elastic Compute Cloud (EC2) (2006):</a:t>
            </a:r>
          </a:p>
          <a:p>
            <a:pPr lvl="1" defTabSz="914400" eaLnBrk="0" fontAlgn="base" hangingPunct="0">
              <a:spcBef>
                <a:spcPct val="0"/>
              </a:spcBef>
              <a:buClrTx/>
              <a:buSzTx/>
            </a:pPr>
            <a:r>
              <a:rPr kumimoji="0" lang="en-US" altLang="en-PK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Amazon launched EC2, allowing companies and individuals to rent virtual machines to run their applications.</a:t>
            </a:r>
          </a:p>
          <a:p>
            <a:pPr lvl="1" defTabSz="914400" eaLnBrk="0" fontAlgn="base" hangingPunct="0">
              <a:spcBef>
                <a:spcPct val="0"/>
              </a:spcBef>
              <a:buClrTx/>
              <a:buSzTx/>
            </a:pPr>
            <a:r>
              <a:rPr kumimoji="0" lang="en-US" altLang="en-PK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This was the first major cloud service offering and is seen as the concrete birth of modern cloud computing.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buClrTx/>
              <a:buSzTx/>
              <a:buFontTx/>
              <a:buNone/>
              <a:tabLst/>
            </a:pPr>
            <a:r>
              <a:rPr kumimoji="0" lang="en-US" altLang="en-PK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4. Google Docs (2006):</a:t>
            </a:r>
          </a:p>
          <a:p>
            <a:pPr lvl="1" defTabSz="914400" eaLnBrk="0" fontAlgn="base" hangingPunct="0">
              <a:spcBef>
                <a:spcPct val="0"/>
              </a:spcBef>
              <a:buClrTx/>
              <a:buSzTx/>
            </a:pPr>
            <a:r>
              <a:rPr kumimoji="0" lang="en-US" altLang="en-PK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Google introduced Google Docs, popularizing cloud services for the public by offering online document editing and collaboration.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buClrTx/>
              <a:buSzTx/>
              <a:buFontTx/>
              <a:buNone/>
              <a:tabLst/>
            </a:pPr>
            <a:endParaRPr kumimoji="0" lang="en-PK" altLang="en-PK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21E919-87FE-C1AB-933E-B58E027690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3" y="5951811"/>
            <a:ext cx="427741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94A3C5"/>
                </a:solidFill>
              </a:rPr>
              <a:t>CS4037 - Muhammad Sudais</a:t>
            </a:r>
          </a:p>
        </p:txBody>
      </p:sp>
      <p:pic>
        <p:nvPicPr>
          <p:cNvPr id="7" name="Picture 6" descr="Mobile device with apps">
            <a:extLst>
              <a:ext uri="{FF2B5EF4-FFF2-40B4-BE49-F238E27FC236}">
                <a16:creationId xmlns:a16="http://schemas.microsoft.com/office/drawing/2014/main" id="{66D270DC-9F7C-1132-366E-C69F5547FDF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0631" r="11060"/>
          <a:stretch/>
        </p:blipFill>
        <p:spPr>
          <a:xfrm>
            <a:off x="7521283" y="10"/>
            <a:ext cx="4670717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0585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7F4D2-FF48-A41C-B760-7B8358A63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02156"/>
            <a:ext cx="6309003" cy="1013800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tx2"/>
                </a:solidFill>
              </a:rPr>
              <a:t>Initiatives</a:t>
            </a:r>
            <a:endParaRPr lang="en-PK">
              <a:solidFill>
                <a:schemeClr val="tx2"/>
              </a:solidFill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7F8F1E0A-551A-015F-F70F-2FB8E22FBCD9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81194" y="1896533"/>
            <a:ext cx="6309003" cy="3962266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buClrTx/>
              <a:buSzTx/>
              <a:buNone/>
              <a:tabLst/>
            </a:pPr>
            <a:r>
              <a:rPr kumimoji="0" lang="en-US" altLang="en-PK" b="1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5. </a:t>
            </a:r>
            <a:r>
              <a:rPr kumimoji="0" lang="en-PK" altLang="en-PK" b="1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Force.com (2007)</a:t>
            </a:r>
            <a:r>
              <a:rPr kumimoji="0" lang="en-PK" altLang="en-PK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lvl="1" defTabSz="914400" eaLnBrk="0" fontAlgn="base" hangingPunct="0">
              <a:spcBef>
                <a:spcPct val="0"/>
              </a:spcBef>
              <a:buClrTx/>
              <a:buSzTx/>
            </a:pPr>
            <a:r>
              <a:rPr kumimoji="0" lang="en-PK" altLang="en-PK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Salesforce launched Force.com, allowing users to build applications and launch websites, pushing further into cloud platforms.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buClrTx/>
              <a:buSzTx/>
              <a:buNone/>
              <a:tabLst/>
            </a:pPr>
            <a:r>
              <a:rPr kumimoji="0" lang="en-US" altLang="en-PK" b="1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6. </a:t>
            </a:r>
            <a:r>
              <a:rPr kumimoji="0" lang="en-PK" altLang="en-PK" b="1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Windows Azure (2009)</a:t>
            </a:r>
            <a:r>
              <a:rPr kumimoji="0" lang="en-PK" altLang="en-PK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lvl="1" defTabSz="914400" eaLnBrk="0" fontAlgn="base" hangingPunct="0">
              <a:spcBef>
                <a:spcPct val="0"/>
              </a:spcBef>
              <a:buClrTx/>
              <a:buSzTx/>
            </a:pPr>
            <a:r>
              <a:rPr kumimoji="0" lang="en-PK" altLang="en-PK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Microsoft entered the cloud computing space with Windows Azure, enabling customers to run Windows applications over the Internet.</a:t>
            </a:r>
            <a:endParaRPr kumimoji="0" lang="en-US" altLang="en-PK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buClrTx/>
              <a:buSzTx/>
              <a:buNone/>
              <a:tabLst/>
            </a:pPr>
            <a:r>
              <a:rPr kumimoji="0" lang="en-US" altLang="en-PK" b="1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7. </a:t>
            </a:r>
            <a:r>
              <a:rPr kumimoji="0" lang="en-PK" altLang="en-PK" b="1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NASA's Nebula (2008)</a:t>
            </a:r>
            <a:r>
              <a:rPr kumimoji="0" lang="en-PK" altLang="en-PK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lvl="1" defTabSz="914400" eaLnBrk="0" fontAlgn="base" hangingPunct="0">
              <a:spcBef>
                <a:spcPct val="0"/>
              </a:spcBef>
              <a:buClrTx/>
              <a:buSzTx/>
            </a:pPr>
            <a:r>
              <a:rPr kumimoji="0" lang="en-PK" altLang="en-PK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NASA launched Nebula, an open-source cloud platform for internal use, contributing to cloud research and development.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buClrTx/>
              <a:buSzTx/>
              <a:buNone/>
              <a:tabLst/>
            </a:pPr>
            <a:r>
              <a:rPr kumimoji="0" lang="en-US" altLang="en-PK" b="1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8. </a:t>
            </a:r>
            <a:r>
              <a:rPr kumimoji="0" lang="en-PK" altLang="en-PK" b="1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Data Center Modernization</a:t>
            </a:r>
            <a:r>
              <a:rPr kumimoji="0" lang="en-PK" altLang="en-PK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lvl="1" defTabSz="914400" eaLnBrk="0" fontAlgn="base" hangingPunct="0">
              <a:spcBef>
                <a:spcPct val="0"/>
              </a:spcBef>
              <a:buClrTx/>
              <a:buSzTx/>
            </a:pPr>
            <a:r>
              <a:rPr kumimoji="0" lang="en-PK" altLang="en-PK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As cloud computing emerged, many firms began modernizing their data centers to support the utility computing model.</a:t>
            </a:r>
          </a:p>
          <a:p>
            <a:pPr marL="0" indent="0" defTabSz="914400" eaLnBrk="0" fontAlgn="base" hangingPunct="0">
              <a:spcBef>
                <a:spcPct val="0"/>
              </a:spcBef>
              <a:buClrTx/>
              <a:buSzTx/>
              <a:buNone/>
            </a:pPr>
            <a:endParaRPr kumimoji="0" lang="en-PK" altLang="en-PK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buClrTx/>
              <a:buSzTx/>
              <a:buFontTx/>
              <a:buNone/>
              <a:tabLst/>
            </a:pPr>
            <a:endParaRPr kumimoji="0" lang="en-PK" altLang="en-PK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21E919-87FE-C1AB-933E-B58E027690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3" y="5951811"/>
            <a:ext cx="427741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94A3C5"/>
                </a:solidFill>
              </a:rPr>
              <a:t>CS4037 - Muhammad Sudais</a:t>
            </a:r>
          </a:p>
        </p:txBody>
      </p:sp>
      <p:pic>
        <p:nvPicPr>
          <p:cNvPr id="8" name="Picture 7" descr="Mobile device with apps">
            <a:extLst>
              <a:ext uri="{FF2B5EF4-FFF2-40B4-BE49-F238E27FC236}">
                <a16:creationId xmlns:a16="http://schemas.microsoft.com/office/drawing/2014/main" id="{F3DA1184-13D7-61E1-3510-D4CAAEC2D3D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0631" r="11060"/>
          <a:stretch/>
        </p:blipFill>
        <p:spPr>
          <a:xfrm>
            <a:off x="7521283" y="10"/>
            <a:ext cx="4670717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7719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BF259B-5ACF-3C43-DB53-C89A80A5D0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02156"/>
            <a:ext cx="6309003" cy="1013800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tx2"/>
                </a:solidFill>
              </a:rPr>
              <a:t>Utility Computing</a:t>
            </a:r>
            <a:endParaRPr lang="en-PK">
              <a:solidFill>
                <a:schemeClr val="tx2"/>
              </a:solidFill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533C3CC8-8D73-F7B8-6373-0B405D8EEB99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81194" y="1896533"/>
            <a:ext cx="6309003" cy="3962266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 fontScale="92500" lnSpcReduction="20000"/>
          </a:bodyPr>
          <a:lstStyle/>
          <a:p>
            <a:pPr marL="0" marR="0" lvl="0" indent="0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buClrTx/>
              <a:buSzTx/>
              <a:buNone/>
              <a:tabLst/>
            </a:pPr>
            <a:r>
              <a:rPr kumimoji="0" lang="en-PK" altLang="en-PK" sz="14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Definition of Utility Computing</a:t>
            </a:r>
            <a:r>
              <a:rPr kumimoji="0" lang="en-PK" altLang="en-PK" sz="14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lvl="1" defTabSz="914400" eaLnBrk="0" fontAlgn="base" hangingPunct="0">
              <a:lnSpc>
                <a:spcPct val="110000"/>
              </a:lnSpc>
              <a:spcBef>
                <a:spcPct val="0"/>
              </a:spcBef>
              <a:buClrTx/>
              <a:buSzTx/>
            </a:pPr>
            <a:r>
              <a:rPr kumimoji="0" lang="en-PK" altLang="en-PK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A vendor provides and maintains computing resources, delivering them to subscribers on-demand.</a:t>
            </a:r>
          </a:p>
          <a:p>
            <a:pPr lvl="1" defTabSz="914400" eaLnBrk="0" fontAlgn="base" hangingPunct="0">
              <a:lnSpc>
                <a:spcPct val="110000"/>
              </a:lnSpc>
              <a:spcBef>
                <a:spcPct val="0"/>
              </a:spcBef>
              <a:buClrTx/>
              <a:buSzTx/>
            </a:pPr>
            <a:r>
              <a:rPr kumimoji="0" lang="en-PK" altLang="en-PK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Subscribers pay based on usage, either through fixed rental or actual use-based billing models.</a:t>
            </a:r>
          </a:p>
          <a:p>
            <a:pPr marL="0" marR="0" lvl="0" indent="0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buClrTx/>
              <a:buSzTx/>
              <a:buNone/>
              <a:tabLst/>
            </a:pPr>
            <a:r>
              <a:rPr kumimoji="0" lang="en-PK" altLang="en-PK" sz="14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Key Features of Utility Computing</a:t>
            </a:r>
            <a:r>
              <a:rPr kumimoji="0" lang="en-PK" altLang="en-PK" sz="14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lvl="1" defTabSz="914400" eaLnBrk="0" fontAlgn="base" hangingPunct="0">
              <a:lnSpc>
                <a:spcPct val="110000"/>
              </a:lnSpc>
              <a:spcBef>
                <a:spcPct val="0"/>
              </a:spcBef>
              <a:buClrTx/>
              <a:buSzTx/>
            </a:pPr>
            <a:r>
              <a:rPr kumimoji="0" lang="en-PK" altLang="en-PK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On-Demand Service</a:t>
            </a:r>
            <a:r>
              <a:rPr kumimoji="0" lang="en-PK" altLang="en-PK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: Subscribers access the required computing facilities as needed.</a:t>
            </a:r>
          </a:p>
          <a:p>
            <a:pPr lvl="1" defTabSz="914400" eaLnBrk="0" fontAlgn="base" hangingPunct="0">
              <a:lnSpc>
                <a:spcPct val="110000"/>
              </a:lnSpc>
              <a:spcBef>
                <a:spcPct val="0"/>
              </a:spcBef>
              <a:buClrTx/>
              <a:buSzTx/>
            </a:pPr>
            <a:r>
              <a:rPr kumimoji="0" lang="en-PK" altLang="en-PK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Metered Service</a:t>
            </a:r>
            <a:r>
              <a:rPr kumimoji="0" lang="en-PK" altLang="en-PK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: Usage is metered, and charges are based on consumption.</a:t>
            </a:r>
          </a:p>
          <a:p>
            <a:pPr lvl="1" defTabSz="914400" eaLnBrk="0" fontAlgn="base" hangingPunct="0">
              <a:lnSpc>
                <a:spcPct val="110000"/>
              </a:lnSpc>
              <a:spcBef>
                <a:spcPct val="0"/>
              </a:spcBef>
              <a:buClrTx/>
              <a:buSzTx/>
            </a:pPr>
            <a:r>
              <a:rPr kumimoji="0" lang="en-PK" altLang="en-PK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Cost Reduction</a:t>
            </a:r>
            <a:r>
              <a:rPr kumimoji="0" lang="en-PK" altLang="en-PK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: Sharing resources among many subscribers leads to reduced computing costs.</a:t>
            </a:r>
          </a:p>
          <a:p>
            <a:pPr marL="0" marR="0" lvl="0" indent="0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buClrTx/>
              <a:buSzTx/>
              <a:buNone/>
              <a:tabLst/>
            </a:pPr>
            <a:r>
              <a:rPr kumimoji="0" lang="en-PK" altLang="en-PK" sz="14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Billing Models</a:t>
            </a:r>
            <a:r>
              <a:rPr kumimoji="0" lang="en-PK" altLang="en-PK" sz="14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lvl="1" defTabSz="914400" eaLnBrk="0" fontAlgn="base" hangingPunct="0">
              <a:lnSpc>
                <a:spcPct val="110000"/>
              </a:lnSpc>
              <a:spcBef>
                <a:spcPct val="0"/>
              </a:spcBef>
              <a:buClrTx/>
              <a:buSzTx/>
            </a:pPr>
            <a:r>
              <a:rPr kumimoji="0" lang="en-PK" altLang="en-PK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Fixed Rental</a:t>
            </a:r>
            <a:r>
              <a:rPr kumimoji="0" lang="en-PK" altLang="en-PK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: Subscribers pay a fixed amount for a set period, typically monthly.</a:t>
            </a:r>
          </a:p>
          <a:p>
            <a:pPr lvl="1" defTabSz="914400" eaLnBrk="0" fontAlgn="base" hangingPunct="0">
              <a:lnSpc>
                <a:spcPct val="110000"/>
              </a:lnSpc>
              <a:spcBef>
                <a:spcPct val="0"/>
              </a:spcBef>
              <a:buClrTx/>
              <a:buSzTx/>
            </a:pPr>
            <a:r>
              <a:rPr kumimoji="0" lang="en-PK" altLang="en-PK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Actual Use-Based</a:t>
            </a:r>
            <a:r>
              <a:rPr kumimoji="0" lang="en-PK" altLang="en-PK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: Billing depends on the actual service usage by the subscriber.</a:t>
            </a:r>
          </a:p>
          <a:p>
            <a:pPr marL="0" marR="0" lvl="0" indent="0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  <a:tabLst/>
            </a:pPr>
            <a:endParaRPr kumimoji="0" lang="en-PK" altLang="en-PK" sz="14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D08A49-21EC-5955-1BD9-327E6D55FB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3" y="5951811"/>
            <a:ext cx="427741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94A3C5"/>
                </a:solidFill>
              </a:rPr>
              <a:t>CS4037 - Muhammad Sudais</a:t>
            </a:r>
          </a:p>
        </p:txBody>
      </p:sp>
      <p:pic>
        <p:nvPicPr>
          <p:cNvPr id="7" name="Picture 6" descr="Digital financial graph">
            <a:extLst>
              <a:ext uri="{FF2B5EF4-FFF2-40B4-BE49-F238E27FC236}">
                <a16:creationId xmlns:a16="http://schemas.microsoft.com/office/drawing/2014/main" id="{A8218DC1-78CE-EC89-E3C9-71FF799D20A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8488" r="23202"/>
          <a:stretch/>
        </p:blipFill>
        <p:spPr>
          <a:xfrm>
            <a:off x="7521283" y="10"/>
            <a:ext cx="4670717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6937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BF259B-5ACF-3C43-DB53-C89A80A5D0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02156"/>
            <a:ext cx="6309003" cy="1013800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tx2"/>
                </a:solidFill>
              </a:rPr>
              <a:t>Utility Computing</a:t>
            </a:r>
            <a:endParaRPr lang="en-PK">
              <a:solidFill>
                <a:schemeClr val="tx2"/>
              </a:solidFill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533C3CC8-8D73-F7B8-6373-0B405D8EEB99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81194" y="1896533"/>
            <a:ext cx="6309003" cy="3962266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buClrTx/>
              <a:buSzTx/>
              <a:buNone/>
              <a:tabLst/>
            </a:pPr>
            <a:r>
              <a:rPr kumimoji="0" lang="en-PK" altLang="en-PK" b="1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Benefits for Subscribers</a:t>
            </a:r>
            <a:r>
              <a:rPr kumimoji="0" lang="en-PK" altLang="en-PK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lvl="1" defTabSz="914400" eaLnBrk="0" fontAlgn="base" hangingPunct="0">
              <a:spcBef>
                <a:spcPct val="0"/>
              </a:spcBef>
              <a:buClrTx/>
              <a:buSzTx/>
            </a:pPr>
            <a:r>
              <a:rPr kumimoji="0" lang="en-PK" altLang="en-PK" b="1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Cost Efficiency</a:t>
            </a:r>
            <a:r>
              <a:rPr kumimoji="0" lang="en-PK" altLang="en-PK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: Reduced IT operational costs by outsourcing computing facilities.</a:t>
            </a:r>
          </a:p>
          <a:p>
            <a:pPr lvl="1" defTabSz="914400" eaLnBrk="0" fontAlgn="base" hangingPunct="0">
              <a:spcBef>
                <a:spcPct val="0"/>
              </a:spcBef>
              <a:buClrTx/>
              <a:buSzTx/>
            </a:pPr>
            <a:r>
              <a:rPr kumimoji="0" lang="en-PK" altLang="en-PK" b="1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Flexible Investment</a:t>
            </a:r>
            <a:r>
              <a:rPr kumimoji="0" lang="en-PK" altLang="en-PK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: Shifts from large upfront investments to smaller, variable payments.</a:t>
            </a:r>
          </a:p>
          <a:p>
            <a:pPr lvl="1" defTabSz="914400" eaLnBrk="0" fontAlgn="base" hangingPunct="0">
              <a:spcBef>
                <a:spcPct val="0"/>
              </a:spcBef>
              <a:buClrTx/>
              <a:buSzTx/>
            </a:pPr>
            <a:r>
              <a:rPr kumimoji="0" lang="en-PK" altLang="en-PK" b="1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Access to Expertise</a:t>
            </a:r>
            <a:r>
              <a:rPr kumimoji="0" lang="en-PK" altLang="en-PK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: Avoids the need for in-house expertise, leveraging the provider's specialized knowledge.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buClrTx/>
              <a:buSzTx/>
              <a:buNone/>
              <a:tabLst/>
            </a:pPr>
            <a:r>
              <a:rPr kumimoji="0" lang="en-PK" altLang="en-PK" b="1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Benefits for Providers</a:t>
            </a:r>
            <a:r>
              <a:rPr kumimoji="0" lang="en-PK" altLang="en-PK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lvl="1" defTabSz="914400" eaLnBrk="0" fontAlgn="base" hangingPunct="0">
              <a:spcBef>
                <a:spcPct val="0"/>
              </a:spcBef>
              <a:buClrTx/>
              <a:buSzTx/>
            </a:pPr>
            <a:r>
              <a:rPr kumimoji="0" lang="en-PK" altLang="en-PK" b="1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Return on Investment (ROI)</a:t>
            </a:r>
            <a:r>
              <a:rPr kumimoji="0" lang="en-PK" altLang="en-PK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: Providers can serve many users with the same infrastructure, maximizing ROI.</a:t>
            </a:r>
          </a:p>
          <a:p>
            <a:pPr lvl="1" defTabSz="914400" eaLnBrk="0" fontAlgn="base" hangingPunct="0">
              <a:spcBef>
                <a:spcPct val="0"/>
              </a:spcBef>
              <a:buClrTx/>
              <a:buSzTx/>
            </a:pPr>
            <a:r>
              <a:rPr kumimoji="0" lang="en-PK" altLang="en-PK" b="1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Scalability</a:t>
            </a:r>
            <a:r>
              <a:rPr kumimoji="0" lang="en-PK" altLang="en-PK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: The utility model enables scalability, offering services in varying volumes based on demand.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buClrTx/>
              <a:buSzTx/>
              <a:buFontTx/>
              <a:buNone/>
              <a:tabLst/>
            </a:pPr>
            <a:endParaRPr kumimoji="0" lang="en-PK" altLang="en-PK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D08A49-21EC-5955-1BD9-327E6D55FB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3" y="5951811"/>
            <a:ext cx="427741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94A3C5"/>
                </a:solidFill>
              </a:rPr>
              <a:t>CS4037 - Muhammad Sudais</a:t>
            </a:r>
          </a:p>
        </p:txBody>
      </p:sp>
      <p:pic>
        <p:nvPicPr>
          <p:cNvPr id="7" name="Picture 6" descr="3D Hologram from iPad">
            <a:extLst>
              <a:ext uri="{FF2B5EF4-FFF2-40B4-BE49-F238E27FC236}">
                <a16:creationId xmlns:a16="http://schemas.microsoft.com/office/drawing/2014/main" id="{454DA630-86C1-2EB1-4BE6-9765A823692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8617" r="35922" b="-1"/>
          <a:stretch/>
        </p:blipFill>
        <p:spPr>
          <a:xfrm>
            <a:off x="7521283" y="10"/>
            <a:ext cx="4670717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1546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BF259B-5ACF-3C43-DB53-C89A80A5D0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02156"/>
            <a:ext cx="6309003" cy="1013800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tx2"/>
                </a:solidFill>
              </a:rPr>
              <a:t>Utility Computing</a:t>
            </a:r>
            <a:endParaRPr lang="en-PK">
              <a:solidFill>
                <a:schemeClr val="tx2"/>
              </a:solidFill>
            </a:endParaRPr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533C3CC8-8D73-F7B8-6373-0B405D8EEB99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81194" y="1896533"/>
            <a:ext cx="6309003" cy="3962266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 fontScale="92500" lnSpcReduction="20000"/>
          </a:bodyPr>
          <a:lstStyle/>
          <a:p>
            <a:pPr marL="0" marR="0" lvl="0" indent="0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buClrTx/>
              <a:buSzTx/>
              <a:buNone/>
              <a:tabLst/>
            </a:pPr>
            <a:endParaRPr kumimoji="0" lang="en-PK" altLang="en-PK" sz="1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buClrTx/>
              <a:buSzTx/>
              <a:buNone/>
              <a:tabLst/>
            </a:pPr>
            <a:r>
              <a:rPr kumimoji="0" lang="en-PK" altLang="en-PK" sz="1400" b="1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Comparison to Traditional Models</a:t>
            </a:r>
            <a:r>
              <a:rPr kumimoji="0" lang="en-PK" altLang="en-PK" sz="14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lvl="1" defTabSz="914400" eaLnBrk="0" fontAlgn="base" hangingPunct="0">
              <a:lnSpc>
                <a:spcPct val="110000"/>
              </a:lnSpc>
              <a:spcBef>
                <a:spcPct val="0"/>
              </a:spcBef>
              <a:buClrTx/>
              <a:buSzTx/>
            </a:pPr>
            <a:r>
              <a:rPr kumimoji="0" lang="en-PK" altLang="en-PK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In the past, organizations maintained their own data centers or outsourced computing within their premises, incurring higher costs.</a:t>
            </a:r>
          </a:p>
          <a:p>
            <a:pPr lvl="1" defTabSz="914400" eaLnBrk="0" fontAlgn="base" hangingPunct="0">
              <a:lnSpc>
                <a:spcPct val="110000"/>
              </a:lnSpc>
              <a:spcBef>
                <a:spcPct val="0"/>
              </a:spcBef>
              <a:buClrTx/>
              <a:buSzTx/>
            </a:pPr>
            <a:r>
              <a:rPr kumimoji="0" lang="en-PK" altLang="en-PK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The cloud computing model represents a shift, offering outsourced computing resources in a more flexible and cost-effective form.</a:t>
            </a:r>
          </a:p>
          <a:p>
            <a:pPr marL="0" marR="0" lvl="0" indent="0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buClrTx/>
              <a:buSzTx/>
              <a:buNone/>
              <a:tabLst/>
            </a:pPr>
            <a:r>
              <a:rPr kumimoji="0" lang="en-PK" altLang="en-PK" sz="1400" b="1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Notable Utility Computing Initiatives</a:t>
            </a:r>
            <a:r>
              <a:rPr kumimoji="0" lang="en-PK" altLang="en-PK" sz="14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lvl="1" defTabSz="914400" eaLnBrk="0" fontAlgn="base" hangingPunct="0">
              <a:lnSpc>
                <a:spcPct val="110000"/>
              </a:lnSpc>
              <a:spcBef>
                <a:spcPct val="0"/>
              </a:spcBef>
              <a:buClrTx/>
              <a:buSzTx/>
            </a:pPr>
            <a:r>
              <a:rPr kumimoji="0" lang="en-PK" altLang="en-PK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IBM, HP, and Sun Microsystems led utility computing research towards the end of the 20th century.</a:t>
            </a:r>
          </a:p>
          <a:p>
            <a:pPr lvl="1" defTabSz="914400" eaLnBrk="0" fontAlgn="base" hangingPunct="0">
              <a:lnSpc>
                <a:spcPct val="110000"/>
              </a:lnSpc>
              <a:spcBef>
                <a:spcPct val="0"/>
              </a:spcBef>
              <a:buClrTx/>
              <a:buSzTx/>
            </a:pPr>
            <a:r>
              <a:rPr kumimoji="0" lang="en-PK" altLang="en-PK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Later, companies like Microsoft, Google, and Amazon joined the market with cloud-based solutions.</a:t>
            </a:r>
          </a:p>
          <a:p>
            <a:pPr marL="0" marR="0" lvl="0" indent="0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buClrTx/>
              <a:buSzTx/>
              <a:buNone/>
              <a:tabLst/>
            </a:pPr>
            <a:r>
              <a:rPr kumimoji="0" lang="en-PK" altLang="en-PK" sz="1400" b="1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Overall Advantages</a:t>
            </a:r>
            <a:r>
              <a:rPr kumimoji="0" lang="en-PK" altLang="en-PK" sz="14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lvl="1" defTabSz="914400" eaLnBrk="0" fontAlgn="base" hangingPunct="0">
              <a:lnSpc>
                <a:spcPct val="110000"/>
              </a:lnSpc>
              <a:spcBef>
                <a:spcPct val="0"/>
              </a:spcBef>
              <a:buClrTx/>
              <a:buSzTx/>
            </a:pPr>
            <a:r>
              <a:rPr kumimoji="0" lang="en-PK" altLang="en-PK" b="1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Low Initial Investment</a:t>
            </a:r>
            <a:r>
              <a:rPr kumimoji="0" lang="en-PK" altLang="en-PK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: The utility model allows subscribers to access computing power without</a:t>
            </a:r>
            <a:r>
              <a:rPr kumimoji="0" lang="en-US" altLang="en-PK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PK" altLang="en-PK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heavy upfront costs.</a:t>
            </a:r>
          </a:p>
          <a:p>
            <a:pPr lvl="1" defTabSz="914400" eaLnBrk="0" fontAlgn="base" hangingPunct="0">
              <a:lnSpc>
                <a:spcPct val="110000"/>
              </a:lnSpc>
              <a:spcBef>
                <a:spcPct val="0"/>
              </a:spcBef>
              <a:buClrTx/>
              <a:buSzTx/>
            </a:pPr>
            <a:r>
              <a:rPr kumimoji="0" lang="en-PK" altLang="en-PK" b="1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Operational Savings</a:t>
            </a:r>
            <a:r>
              <a:rPr kumimoji="0" lang="en-PK" altLang="en-PK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: Outsourcing to reputable providers ensures expertise and reduces the complexity of maintaining IT operations.</a:t>
            </a:r>
          </a:p>
          <a:p>
            <a:pPr marL="0" marR="0" lvl="0" indent="0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  <a:tabLst/>
            </a:pPr>
            <a:endParaRPr kumimoji="0" lang="en-PK" altLang="en-PK" sz="1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D08A49-21EC-5955-1BD9-327E6D55FB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3" y="5951811"/>
            <a:ext cx="427741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94A3C5"/>
                </a:solidFill>
              </a:rPr>
              <a:t>CS4037 - Muhammad Sudais</a:t>
            </a:r>
          </a:p>
        </p:txBody>
      </p:sp>
      <p:pic>
        <p:nvPicPr>
          <p:cNvPr id="22" name="Picture 21" descr="A 3D pattern of ring shapes connected by lines">
            <a:extLst>
              <a:ext uri="{FF2B5EF4-FFF2-40B4-BE49-F238E27FC236}">
                <a16:creationId xmlns:a16="http://schemas.microsoft.com/office/drawing/2014/main" id="{60F7AFA7-FFAD-94AB-3D8E-63DD43DEF54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653" r="49037"/>
          <a:stretch/>
        </p:blipFill>
        <p:spPr>
          <a:xfrm>
            <a:off x="7521283" y="10"/>
            <a:ext cx="4670717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7909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E226A3-A216-6336-E1EA-AAB57BA760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METERING AND BILLING IN CLOUD</a:t>
            </a:r>
            <a:endParaRPr lang="en-PK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54E148-0A94-F46C-C52A-4D1547E99E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CS4037 - Muhammad Sudais</a:t>
            </a:r>
            <a:endParaRPr lang="en-US" dirty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BF2CE47A-EE5C-2CBD-1C08-079086578A68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81192" y="2419171"/>
            <a:ext cx="10904074" cy="3477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PK" altLang="en-PK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Accurate Metering in Cloud Computing</a:t>
            </a:r>
            <a:r>
              <a:rPr kumimoji="0" lang="en-PK" altLang="en-PK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lvl="1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PK" altLang="en-PK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Cloud computing enables precise measurement of service usage, which wasn't fully possible in earlier models like cluster computing.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PK" altLang="en-PK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Technological Advancements</a:t>
            </a:r>
            <a:r>
              <a:rPr kumimoji="0" lang="en-PK" altLang="en-PK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lvl="1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PK" altLang="en-PK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Cloud computing incorporates technologies that support the accurate measurement of resource consumption, allowing for real-time tracking of usage.</a:t>
            </a:r>
            <a:endParaRPr kumimoji="0" lang="en-US" altLang="en-PK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324000" lvl="1" indent="0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altLang="en-PK" sz="16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324000" lvl="1" indent="0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altLang="en-PK" sz="16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324000" lvl="1" indent="0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altLang="en-PK" sz="16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324000" lvl="1" indent="0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altLang="en-PK" sz="16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324000" lvl="1" indent="0" algn="ctr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sz="20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 traditional computing, the basic metering functions were not adequate for measuring the actual use of computing. Cloud computing is empowered with this facility</a:t>
            </a:r>
            <a:endParaRPr lang="en-PK" sz="20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24000" lvl="1" indent="0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altLang="en-PK" sz="16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06342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B6B47BF-F3D0-4678-9B20-DA45E1BCAD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1124999"/>
            <a:ext cx="4076149" cy="4608003"/>
          </a:xfrm>
        </p:spPr>
        <p:txBody>
          <a:bodyPr anchor="ctr">
            <a:normAutofit/>
          </a:bodyPr>
          <a:lstStyle/>
          <a:p>
            <a:r>
              <a:rPr lang="en-US" sz="4000">
                <a:solidFill>
                  <a:schemeClr val="accent1"/>
                </a:solidFill>
              </a:rPr>
              <a:t>Project Overview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9334917-3673-4EF2-BA7C-CC83AEEEAE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5673" y="457200"/>
            <a:ext cx="420624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PK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1589AE1-C0FC-4B66-9C0D-9EB92F40F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17585" y="457200"/>
            <a:ext cx="658368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PK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7586" y="1124998"/>
            <a:ext cx="6143248" cy="460800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/>
              <a:t>This project focuses on developing a cloud-based application utilizing various Microsoft Azure services. The application will have user authentication, API integrations, and cloud storage, and will be deployed on Azure.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E226A3-A216-6336-E1EA-AAB57BA760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METERING AND BILLING IN CLOUD</a:t>
            </a:r>
            <a:endParaRPr lang="en-PK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54E148-0A94-F46C-C52A-4D1547E99E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CS4037 - Muhammad Sudais</a:t>
            </a:r>
            <a:endParaRPr lang="en-US" dirty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BF2CE47A-EE5C-2CBD-1C08-079086578A68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81190" y="2065228"/>
            <a:ext cx="11195477" cy="41857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PK" altLang="en-PK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Types of Metered Resources</a:t>
            </a:r>
            <a:r>
              <a:rPr kumimoji="0" lang="en-PK" altLang="en-PK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lvl="1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PK" altLang="en-PK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Processing Power</a:t>
            </a:r>
            <a:r>
              <a:rPr kumimoji="0" lang="en-PK" altLang="en-PK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Subscribers are billed based on CPU and memory usage.</a:t>
            </a:r>
          </a:p>
          <a:p>
            <a:pPr lvl="1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PK" altLang="en-PK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Storage</a:t>
            </a:r>
            <a:r>
              <a:rPr kumimoji="0" lang="en-PK" altLang="en-PK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Costs are based on the actual volume of data stored.</a:t>
            </a:r>
          </a:p>
          <a:p>
            <a:pPr lvl="1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PK" altLang="en-PK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Network Bandwidth</a:t>
            </a:r>
            <a:r>
              <a:rPr kumimoji="0" lang="en-PK" altLang="en-PK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Charges apply according to the bandwidth consumed over time.</a:t>
            </a:r>
            <a:endParaRPr lang="en-US" altLang="en-PK" sz="16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324000" lvl="1" indent="0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kumimoji="0" lang="en-PK" altLang="en-PK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PK" altLang="en-PK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Billing Model</a:t>
            </a:r>
            <a:r>
              <a:rPr kumimoji="0" lang="en-PK" altLang="en-PK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lvl="1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PK" altLang="en-PK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Subscribers are billed based on actual usage of computing resources such as processing, storage, and bandwidth, ensuring they only pay for what they use.</a:t>
            </a:r>
            <a:endParaRPr kumimoji="0" lang="en-US" altLang="en-PK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324000" lvl="1" indent="0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kumimoji="0" lang="en-PK" altLang="en-PK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PK" altLang="en-PK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Cost Savings</a:t>
            </a:r>
            <a:r>
              <a:rPr kumimoji="0" lang="en-PK" altLang="en-PK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lvl="1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PK" altLang="en-PK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Precise metering results in more efficient cost management for users, avoiding overpayment for unused resources.</a:t>
            </a:r>
            <a:endParaRPr kumimoji="0" lang="en-US" altLang="en-PK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324000" lvl="1" indent="0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kumimoji="0" lang="en-PK" altLang="en-PK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PK" altLang="en-PK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Advantage Over Traditional Systems</a:t>
            </a:r>
            <a:r>
              <a:rPr kumimoji="0" lang="en-PK" altLang="en-PK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lvl="1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PK" altLang="en-PK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Traditional models lacked the ability to accurately meter resource usage, whereas cloud computing provides detailed, transparent metering of each resource type.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PK" altLang="en-PK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34792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258663-5388-5469-A0C0-CA7F4332B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SEPARATION OF DATA CENTER OPERATION</a:t>
            </a:r>
            <a:endParaRPr lang="en-PK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7A1858-9429-DAFF-5717-77EB244BF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CS4037 - Muhammad Sudais</a:t>
            </a:r>
            <a:endParaRPr lang="en-US" dirty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A7C7A688-42AC-43DF-7B5A-E32694080C88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81192" y="2819279"/>
            <a:ext cx="11029616" cy="2677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PK" altLang="en-PK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Burden of Data </a:t>
            </a:r>
            <a:r>
              <a:rPr kumimoji="0" lang="en-PK" altLang="en-PK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Center</a:t>
            </a:r>
            <a:r>
              <a:rPr kumimoji="0" lang="en-PK" altLang="en-PK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Operations</a:t>
            </a:r>
            <a:r>
              <a:rPr kumimoji="0" lang="en-PK" altLang="en-PK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lvl="1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PK" altLang="en-PK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Enterprises traditionally handled infrastructure setup, electricity, cooling, system maintenance, upgrades, and security, which was a significant burden.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PK" altLang="en-PK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Traditional Model</a:t>
            </a:r>
            <a:r>
              <a:rPr kumimoji="0" lang="en-PK" altLang="en-PK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lvl="1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PK" altLang="en-PK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 the traditional computing model, managing data </a:t>
            </a:r>
            <a:r>
              <a:rPr kumimoji="0" lang="en-PK" altLang="en-PK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centers</a:t>
            </a:r>
            <a:r>
              <a:rPr kumimoji="0" lang="en-PK" altLang="en-PK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was often outsourced to specialists to ease the load on internal teams.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PK" altLang="en-PK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Cloud Computing Separation</a:t>
            </a:r>
            <a:r>
              <a:rPr kumimoji="0" lang="en-PK" altLang="en-PK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lvl="1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PK" altLang="en-PK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Cloud computing fully separates data </a:t>
            </a:r>
            <a:r>
              <a:rPr kumimoji="0" lang="en-PK" altLang="en-PK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center</a:t>
            </a:r>
            <a:r>
              <a:rPr kumimoji="0" lang="en-PK" altLang="en-PK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operations from the user’s computing tasks, allowing users to focus solely on application development and usage.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PK" altLang="en-PK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21561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258663-5388-5469-A0C0-CA7F4332B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SEPARATION OF DATA CENTER OPERATION</a:t>
            </a:r>
            <a:endParaRPr lang="en-PK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7A1858-9429-DAFF-5717-77EB244BF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CS4037 - Muhammad Sudais</a:t>
            </a:r>
            <a:endParaRPr lang="en-US" dirty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A7C7A688-42AC-43DF-7B5A-E32694080C88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81192" y="2819279"/>
            <a:ext cx="11029616" cy="2677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PK" altLang="en-PK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Data </a:t>
            </a:r>
            <a:r>
              <a:rPr kumimoji="0" lang="en-PK" altLang="en-PK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Centers</a:t>
            </a:r>
            <a:r>
              <a:rPr kumimoji="0" lang="en-PK" altLang="en-PK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in Cloud Computing</a:t>
            </a:r>
            <a:r>
              <a:rPr kumimoji="0" lang="en-PK" altLang="en-PK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lvl="1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PK" altLang="en-PK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data </a:t>
            </a:r>
            <a:r>
              <a:rPr kumimoji="0" lang="en-PK" altLang="en-PK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centers</a:t>
            </a:r>
            <a:r>
              <a:rPr kumimoji="0" lang="en-PK" altLang="en-PK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are remotely located and managed by cloud service providers, who handle all operational tasks such as maintenance, security, upgrades, and power supply.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PK" altLang="en-PK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Relief for Users</a:t>
            </a:r>
            <a:r>
              <a:rPr kumimoji="0" lang="en-PK" altLang="en-PK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lvl="1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PK" altLang="en-PK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This separation relieves users from the complexities of infrastructure management, allowing them to concentrate on their core tasks like software development and business operations.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PK" altLang="en-PK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Vendor Responsibilities</a:t>
            </a:r>
            <a:r>
              <a:rPr kumimoji="0" lang="en-PK" altLang="en-PK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lvl="1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PK" altLang="en-PK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Cloud vendors are responsible for the entire management of the data </a:t>
            </a:r>
            <a:r>
              <a:rPr kumimoji="0" lang="en-PK" altLang="en-PK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center</a:t>
            </a:r>
            <a:r>
              <a:rPr kumimoji="0" lang="en-PK" altLang="en-PK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infrastructure, including recovery, protection from attacks, and resource scalability.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PK" altLang="en-PK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105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98A253-A5EB-6216-969B-66982EC2B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BENEFITS OF CLOUD COMPUTING</a:t>
            </a:r>
            <a:endParaRPr lang="en-PK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52205A-4E03-9909-CB7F-810160841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CS4037 - Muhammad Sudais</a:t>
            </a:r>
            <a:endParaRPr lang="en-US" dirty="0"/>
          </a:p>
        </p:txBody>
      </p:sp>
      <p:graphicFrame>
        <p:nvGraphicFramePr>
          <p:cNvPr id="7" name="Rectangle 1">
            <a:extLst>
              <a:ext uri="{FF2B5EF4-FFF2-40B4-BE49-F238E27FC236}">
                <a16:creationId xmlns:a16="http://schemas.microsoft.com/office/drawing/2014/main" id="{83B05864-6CB4-FE7E-7E24-F11CF82D1C7B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81192" y="1977699"/>
          <a:ext cx="11029616" cy="43593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124794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98A253-A5EB-6216-969B-66982EC2B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BENEFITS OF CLOUD COMPUTING</a:t>
            </a:r>
            <a:endParaRPr lang="en-PK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52205A-4E03-9909-CB7F-810160841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CS4037 - Muhammad Sudais</a:t>
            </a:r>
            <a:endParaRPr lang="en-US" dirty="0"/>
          </a:p>
        </p:txBody>
      </p:sp>
      <p:graphicFrame>
        <p:nvGraphicFramePr>
          <p:cNvPr id="7" name="Rectangle 1">
            <a:extLst>
              <a:ext uri="{FF2B5EF4-FFF2-40B4-BE49-F238E27FC236}">
                <a16:creationId xmlns:a16="http://schemas.microsoft.com/office/drawing/2014/main" id="{04FCF847-A4E5-FD5F-2097-62F164BEFE18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81192" y="2373197"/>
          <a:ext cx="11115089" cy="35435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9863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98A253-A5EB-6216-969B-66982EC2BA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>
            <a:normAutofit/>
          </a:bodyPr>
          <a:lstStyle/>
          <a:p>
            <a:r>
              <a:rPr lang="en-US"/>
              <a:t>BENEFITS OF CLOUD COMPUTING</a:t>
            </a:r>
            <a:endParaRPr lang="en-PK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52205A-4E03-9909-CB7F-810160841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CS4037 - Muhammad Sudais</a:t>
            </a:r>
          </a:p>
        </p:txBody>
      </p:sp>
      <p:graphicFrame>
        <p:nvGraphicFramePr>
          <p:cNvPr id="8" name="Rectangle 1">
            <a:extLst>
              <a:ext uri="{FF2B5EF4-FFF2-40B4-BE49-F238E27FC236}">
                <a16:creationId xmlns:a16="http://schemas.microsoft.com/office/drawing/2014/main" id="{C9FCAD58-FB4C-31E0-5B68-6F743833BB20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81025" y="2341563"/>
          <a:ext cx="11029950" cy="38142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712955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A9AD4-A8DF-D709-59F3-E079B18D8F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206903"/>
            <a:ext cx="11029616" cy="1188720"/>
          </a:xfrm>
        </p:spPr>
        <p:txBody>
          <a:bodyPr/>
          <a:lstStyle/>
          <a:p>
            <a:r>
              <a:rPr lang="en-US" dirty="0"/>
              <a:t>CHALLENGES OF CLOUD COMPUTING </a:t>
            </a:r>
            <a:endParaRPr lang="en-PK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EA5371-7E23-FAB4-DEFA-2BE446F2E7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CS4037 - Muhammad Sudais</a:t>
            </a:r>
            <a:endParaRPr lang="en-US" dirty="0"/>
          </a:p>
        </p:txBody>
      </p:sp>
      <p:graphicFrame>
        <p:nvGraphicFramePr>
          <p:cNvPr id="7" name="Rectangle 1">
            <a:extLst>
              <a:ext uri="{FF2B5EF4-FFF2-40B4-BE49-F238E27FC236}">
                <a16:creationId xmlns:a16="http://schemas.microsoft.com/office/drawing/2014/main" id="{BB34BA31-D3B4-3BF9-B0A0-66A2A53D502F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81192" y="1437934"/>
          <a:ext cx="11175379" cy="49859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586363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2AE9BF-1ADF-6099-33CA-CA2192CEC4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1507414"/>
            <a:ext cx="5120255" cy="3903332"/>
          </a:xfrm>
        </p:spPr>
        <p:txBody>
          <a:bodyPr anchor="t">
            <a:normAutofit/>
          </a:bodyPr>
          <a:lstStyle/>
          <a:p>
            <a:r>
              <a:rPr lang="en-US" sz="4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How Cloud Computing Addresses Business Challenges</a:t>
            </a:r>
            <a:endParaRPr lang="en-PK" sz="4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E1E360C9-54B1-5695-3371-6DFB65087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1743" y="1507415"/>
            <a:ext cx="4819091" cy="3903331"/>
          </a:xfrm>
          <a:ln w="57150">
            <a:noFill/>
          </a:ln>
        </p:spPr>
        <p:txBody>
          <a:bodyPr anchor="t"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2000" dirty="0"/>
              <a:t>Cloud computing addresses business challenges by offering: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000" b="1" dirty="0"/>
              <a:t>Flexibility</a:t>
            </a:r>
            <a:r>
              <a:rPr lang="en-US" sz="2000" dirty="0"/>
              <a:t>: Provides scalable and adaptable computing environments.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000" b="1" dirty="0"/>
              <a:t>Cost Efficiency</a:t>
            </a:r>
            <a:r>
              <a:rPr lang="en-US" sz="2000" dirty="0"/>
              <a:t>: Reduces initial capital expenditures and operational costs.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000" b="1" dirty="0"/>
              <a:t>Resource Management</a:t>
            </a:r>
            <a:r>
              <a:rPr lang="en-US" sz="2000" dirty="0"/>
              <a:t>: Outsources infrastructure management to vendors, reducing the burden on businesses.</a:t>
            </a:r>
          </a:p>
          <a:p>
            <a:pPr marL="0" indent="0">
              <a:spcBef>
                <a:spcPts val="0"/>
              </a:spcBef>
              <a:buNone/>
            </a:pPr>
            <a:endParaRPr lang="en-PK" sz="20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14E9C9-B7A9-2F4E-BCA4-FA4C353C5B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691721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CS4037 - Muhammad Sudais</a:t>
            </a:r>
          </a:p>
        </p:txBody>
      </p:sp>
    </p:spTree>
    <p:extLst>
      <p:ext uri="{BB962C8B-B14F-4D97-AF65-F5344CB8AC3E}">
        <p14:creationId xmlns:p14="http://schemas.microsoft.com/office/powerpoint/2010/main" val="40611478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2AE9BF-1ADF-6099-33CA-CA2192CEC4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>
            <a:normAutofit/>
          </a:bodyPr>
          <a:lstStyle/>
          <a:p>
            <a:r>
              <a:rPr lang="en-US" b="1"/>
              <a:t>Ethical Issues in Cloud Computing</a:t>
            </a:r>
            <a:endParaRPr lang="en-P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14E9C9-B7A9-2F4E-BCA4-FA4C353C5B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CS4037 - Muhammad Sudais</a:t>
            </a: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1963F49F-D41D-D6CE-8E18-AA1136D0FEA7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81025" y="2341563"/>
          <a:ext cx="11029950" cy="38142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546820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2AE9BF-1ADF-6099-33CA-CA2192CEC4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>
            <a:normAutofit/>
          </a:bodyPr>
          <a:lstStyle/>
          <a:p>
            <a:r>
              <a:rPr lang="en-US" b="1"/>
              <a:t>Cloud Computing: Network as Computer</a:t>
            </a:r>
            <a:endParaRPr lang="en-PK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14E9C9-B7A9-2F4E-BCA4-FA4C353C5B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CS4037 - Muhammad Sudais</a:t>
            </a:r>
          </a:p>
        </p:txBody>
      </p: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1B80E15F-D90B-6DE2-C504-1DA846F94293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81025" y="2341563"/>
          <a:ext cx="11029950" cy="38142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327791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Functional Requirements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0A35175-D541-719D-9384-94ED19028142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81192" y="2085224"/>
          <a:ext cx="11029615" cy="42467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2AE9BF-1ADF-6099-33CA-CA2192CEC4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906" y="702155"/>
            <a:ext cx="3568661" cy="1269713"/>
          </a:xfrm>
        </p:spPr>
        <p:txBody>
          <a:bodyPr>
            <a:normAutofit/>
          </a:bodyPr>
          <a:lstStyle/>
          <a:p>
            <a:r>
              <a:rPr lang="en-US" b="1"/>
              <a:t>Role of Web Services</a:t>
            </a:r>
            <a:br>
              <a:rPr lang="en-US" b="1"/>
            </a:b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E360C9-54B1-5695-3371-6DFB65087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906" y="2340864"/>
            <a:ext cx="3568661" cy="3634486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b="1"/>
              <a:t>Definition</a:t>
            </a:r>
            <a:r>
              <a:rPr lang="en-US"/>
              <a:t>: Web services enable communication between software systems over a network, using standardized methods.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b="1"/>
              <a:t>Categories</a:t>
            </a:r>
            <a:r>
              <a:rPr lang="en-US"/>
              <a:t>: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en-US" b="1"/>
              <a:t>SOAP (Simple Object Access Protocol)</a:t>
            </a:r>
            <a:r>
              <a:rPr lang="en-US"/>
              <a:t>: A protocol for exchanging structured information.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en-US" b="1"/>
              <a:t>REST (Representational State Transfer)</a:t>
            </a:r>
            <a:r>
              <a:rPr lang="en-US"/>
              <a:t>: An architectural style for designing networked applications.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F271D47-6FBA-4662-0963-F833DF7B19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7069" y="1112453"/>
            <a:ext cx="7472732" cy="4633093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14E9C9-B7A9-2F4E-BCA4-FA4C353C5B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CS4037 - Muhammad Sudais</a:t>
            </a:r>
          </a:p>
        </p:txBody>
      </p:sp>
    </p:spTree>
    <p:extLst>
      <p:ext uri="{BB962C8B-B14F-4D97-AF65-F5344CB8AC3E}">
        <p14:creationId xmlns:p14="http://schemas.microsoft.com/office/powerpoint/2010/main" val="30000201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2AE9BF-1ADF-6099-33CA-CA2192CEC4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906" y="702155"/>
            <a:ext cx="3568661" cy="1269713"/>
          </a:xfrm>
        </p:spPr>
        <p:txBody>
          <a:bodyPr>
            <a:normAutofit/>
          </a:bodyPr>
          <a:lstStyle/>
          <a:p>
            <a:r>
              <a:rPr lang="en-US" b="1"/>
              <a:t>Role of APIs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E360C9-54B1-5695-3371-6DFB65087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838447"/>
            <a:ext cx="6192828" cy="3634486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endParaRPr lang="en-US" sz="1500" dirty="0"/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sz="1500" b="1" dirty="0"/>
              <a:t>Definition</a:t>
            </a:r>
            <a:r>
              <a:rPr lang="en-US" sz="1500" dirty="0"/>
              <a:t>: APIs (Application Program Interfaces) provide a standard way for software components to interact.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sz="1500" b="1" dirty="0"/>
              <a:t>Types</a:t>
            </a:r>
            <a:r>
              <a:rPr lang="en-US" sz="1500" dirty="0"/>
              <a:t>:</a:t>
            </a:r>
          </a:p>
          <a:p>
            <a:pPr marL="457200" lvl="1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sz="1500" b="1" dirty="0"/>
              <a:t>IaaS APIs</a:t>
            </a:r>
            <a:r>
              <a:rPr lang="en-US" sz="1500" dirty="0"/>
              <a:t>: For resource configuration and management.</a:t>
            </a:r>
          </a:p>
          <a:p>
            <a:pPr marL="457200" lvl="1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sz="1500" b="1" dirty="0"/>
              <a:t>PaaS APIs</a:t>
            </a:r>
            <a:r>
              <a:rPr lang="en-US" sz="1500" dirty="0"/>
              <a:t>: For integrating with platform services.</a:t>
            </a:r>
          </a:p>
          <a:p>
            <a:pPr marL="457200" lvl="1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sz="1500" b="1" dirty="0"/>
              <a:t>SaaS APIs</a:t>
            </a:r>
            <a:r>
              <a:rPr lang="en-US" sz="1500" dirty="0"/>
              <a:t>: For integrating with software applications.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sz="1500" b="1" dirty="0"/>
              <a:t>Function</a:t>
            </a:r>
            <a:r>
              <a:rPr lang="en-US" sz="1500" dirty="0"/>
              <a:t>: APIs facilitate access to cloud services and ensure compliance.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endParaRPr lang="en-PK" sz="1500" dirty="0"/>
          </a:p>
        </p:txBody>
      </p:sp>
      <p:pic>
        <p:nvPicPr>
          <p:cNvPr id="17" name="Graphic 16" descr="Deploy">
            <a:extLst>
              <a:ext uri="{FF2B5EF4-FFF2-40B4-BE49-F238E27FC236}">
                <a16:creationId xmlns:a16="http://schemas.microsoft.com/office/drawing/2014/main" id="{AE2312BF-CB95-0328-EB0B-7720217EF3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76704" y="1728317"/>
            <a:ext cx="3744616" cy="3744616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14E9C9-B7A9-2F4E-BCA4-FA4C353C5B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CS4037 - Muhammad Sudais</a:t>
            </a:r>
          </a:p>
        </p:txBody>
      </p:sp>
    </p:spTree>
    <p:extLst>
      <p:ext uri="{BB962C8B-B14F-4D97-AF65-F5344CB8AC3E}">
        <p14:creationId xmlns:p14="http://schemas.microsoft.com/office/powerpoint/2010/main" val="26932695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2AE9BF-1ADF-6099-33CA-CA2192CEC4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Ubiquitous Cloud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E360C9-54B1-5695-3371-6DFB65087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296516"/>
            <a:ext cx="7829278" cy="3634486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Definition</a:t>
            </a:r>
            <a:r>
              <a:rPr lang="en-US" dirty="0"/>
              <a:t>: Ubiquitous computing refers to making computing available everywhere, often through smart devices.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Role of Cloud Computing</a:t>
            </a:r>
            <a:r>
              <a:rPr lang="en-US" dirty="0"/>
              <a:t>: Enhances the concept of ubiquitous computing by providing resources from anywhere at any time.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14E9C9-B7A9-2F4E-BCA4-FA4C353C5B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CS4037 - Muhammad Sudais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93327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2AE9BF-1ADF-6099-33CA-CA2192CEC4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Confusion Between Cloud and Internet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E360C9-54B1-5695-3371-6DFB65087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175255"/>
            <a:ext cx="8753727" cy="3634486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Difference</a:t>
            </a:r>
            <a:r>
              <a:rPr lang="en-US" dirty="0"/>
              <a:t>: While cloud computing is delivered via the Internet, it is distinct from traditional web access.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Characteristics</a:t>
            </a:r>
            <a:r>
              <a:rPr lang="en-US" dirty="0"/>
              <a:t>: Cloud computing offers utility-based, scalable, and measurable computing services beyond static or dynamic web content.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n-PK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14E9C9-B7A9-2F4E-BCA4-FA4C353C5B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CS4037 - Muhammad Sudais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A37B1A-4432-C16D-EA76-FA08A458A47B}"/>
              </a:ext>
            </a:extLst>
          </p:cNvPr>
          <p:cNvSpPr txBox="1"/>
          <p:nvPr/>
        </p:nvSpPr>
        <p:spPr>
          <a:xfrm>
            <a:off x="3048838" y="4647331"/>
            <a:ext cx="60943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Cloud and Internet are not same. </a:t>
            </a:r>
          </a:p>
          <a:p>
            <a:pPr algn="ctr"/>
            <a:r>
              <a:rPr lang="en-US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Internet is a means for accessing cloud. </a:t>
            </a:r>
            <a:endParaRPr lang="en-PK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254000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92989FB-1024-49B7-BDF1-B3CE27D486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6228" y="1037967"/>
            <a:ext cx="3054091" cy="4709131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chemeClr val="bg1">
                    <a:lumMod val="85000"/>
                    <a:lumOff val="15000"/>
                  </a:schemeClr>
                </a:solidFill>
              </a:rPr>
              <a:t>Non-Functional Requirements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87D6F4-EC95-4EF1-A8AD-4B70386CEE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PK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5F792DF-9D0A-4DB6-9A9E-7312F5A7E8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7498080" cy="9144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PK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BC7EA7B-802E-41F4-8926-C4475287AA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6851" y="723898"/>
            <a:ext cx="7498616" cy="5676901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PK"/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5102EB5B-66DB-0DC3-FE12-AB711CAD1A2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71090962"/>
              </p:ext>
            </p:extLst>
          </p:nvPr>
        </p:nvGraphicFramePr>
        <p:xfrm>
          <a:off x="4598438" y="1207783"/>
          <a:ext cx="7012370" cy="47091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DividendVTI">
  <a:themeElements>
    <a:clrScheme name="AnalogousFromLightSeedLeftStep">
      <a:dk1>
        <a:srgbClr val="000000"/>
      </a:dk1>
      <a:lt1>
        <a:srgbClr val="FFFFFF"/>
      </a:lt1>
      <a:dk2>
        <a:srgbClr val="243941"/>
      </a:dk2>
      <a:lt2>
        <a:srgbClr val="E8E6E2"/>
      </a:lt2>
      <a:accent1>
        <a:srgbClr val="94A3C5"/>
      </a:accent1>
      <a:accent2>
        <a:srgbClr val="7FAABA"/>
      </a:accent2>
      <a:accent3>
        <a:srgbClr val="82ACA6"/>
      </a:accent3>
      <a:accent4>
        <a:srgbClr val="77AE8F"/>
      </a:accent4>
      <a:accent5>
        <a:srgbClr val="81AD82"/>
      </a:accent5>
      <a:accent6>
        <a:srgbClr val="8AAB75"/>
      </a:accent6>
      <a:hlink>
        <a:srgbClr val="938159"/>
      </a:hlink>
      <a:folHlink>
        <a:srgbClr val="7F7F7F"/>
      </a:folHlink>
    </a:clrScheme>
    <a:fontScheme name="Dividend">
      <a:majorFont>
        <a:latin typeface="Arial Nova Ligh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 Nova Ligh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879</TotalTime>
  <Words>6064</Words>
  <Application>Microsoft Office PowerPoint</Application>
  <PresentationFormat>Widescreen</PresentationFormat>
  <Paragraphs>673</Paragraphs>
  <Slides>83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83</vt:i4>
      </vt:variant>
    </vt:vector>
  </HeadingPairs>
  <TitlesOfParts>
    <vt:vector size="90" baseType="lpstr">
      <vt:lpstr>Aptos</vt:lpstr>
      <vt:lpstr>Arial</vt:lpstr>
      <vt:lpstr>Arial Nova Light</vt:lpstr>
      <vt:lpstr>Gadugi</vt:lpstr>
      <vt:lpstr>Gill Sans MT</vt:lpstr>
      <vt:lpstr>Wingdings 2</vt:lpstr>
      <vt:lpstr>DividendVTI</vt:lpstr>
      <vt:lpstr>Introduction to Cloud Computing</vt:lpstr>
      <vt:lpstr>Course Outline</vt:lpstr>
      <vt:lpstr>Books &amp; References</vt:lpstr>
      <vt:lpstr>Marks Distribution (Tentative)</vt:lpstr>
      <vt:lpstr>Project</vt:lpstr>
      <vt:lpstr>Project</vt:lpstr>
      <vt:lpstr>Project Overview</vt:lpstr>
      <vt:lpstr>Functional Requirements</vt:lpstr>
      <vt:lpstr>Non-Functional Requirements</vt:lpstr>
      <vt:lpstr>Azure Services Overview</vt:lpstr>
      <vt:lpstr>Project Milestones</vt:lpstr>
      <vt:lpstr>Sample Project Ideas</vt:lpstr>
      <vt:lpstr>Google ClassRoom Code</vt:lpstr>
      <vt:lpstr> CHAPTER 1 Introduction</vt:lpstr>
      <vt:lpstr>Cloud Computing</vt:lpstr>
      <vt:lpstr>What is the Buzz About?</vt:lpstr>
      <vt:lpstr>What is the Buzz About?</vt:lpstr>
      <vt:lpstr>Limitations of Traditional Computing Approaches</vt:lpstr>
      <vt:lpstr>Is there Any Solution TO These Worries</vt:lpstr>
      <vt:lpstr>Is there Any Solution TO These Worries</vt:lpstr>
      <vt:lpstr>Three Layers of Computing</vt:lpstr>
      <vt:lpstr>THREE LAYERS IN TRADITIONAL COMPUTING</vt:lpstr>
      <vt:lpstr>THE END OF TRADITIONAL COMPUTING</vt:lpstr>
      <vt:lpstr>THE END OF TRADITIONAL COMPUTING</vt:lpstr>
      <vt:lpstr>THE END OF TRADITIONAL COMPUTING</vt:lpstr>
      <vt:lpstr>Story of a Similar Scenario: A Century Ago</vt:lpstr>
      <vt:lpstr>Story of a Similar Scenario: A Century Ago</vt:lpstr>
      <vt:lpstr>Story of a Similar Scenario: A Century Ago</vt:lpstr>
      <vt:lpstr>People are Already Using Cloud Computing</vt:lpstr>
      <vt:lpstr>Influences behind Cloud Service Adoption</vt:lpstr>
      <vt:lpstr>Influences behind Cloud Service Adoption Technological Influences:</vt:lpstr>
      <vt:lpstr>Influences behind Cloud Service Adoption  OPERATIONAL &amp; BUSINESS Influences:</vt:lpstr>
      <vt:lpstr>Summary and Key Takeaways </vt:lpstr>
      <vt:lpstr> CHAPTER 2 Evolution and Enabling  Technologies </vt:lpstr>
      <vt:lpstr>Evolution &amp; ENABLING of CLOUD Computing</vt:lpstr>
      <vt:lpstr>Evolution &amp; ENABLING of CLOUD Computing</vt:lpstr>
      <vt:lpstr>Evolution of CLOUD Computing</vt:lpstr>
      <vt:lpstr>Evolution OF CLOUD COMPUTING</vt:lpstr>
      <vt:lpstr>Evolution OF CLOUD COMPUTING</vt:lpstr>
      <vt:lpstr>Evolution OF CLOUD COMPUTING</vt:lpstr>
      <vt:lpstr>Evolution OF CLOUD COMPUTING : Mainframe Architecture</vt:lpstr>
      <vt:lpstr>Evolution OF CLOUD COMPUTING : Intelligent Terminal</vt:lpstr>
      <vt:lpstr>Evolution OF CLOUD COMPUTING : The PC Revolution</vt:lpstr>
      <vt:lpstr>Evolution OF CLOUD COMPUTING : PEER TO PEER</vt:lpstr>
      <vt:lpstr>Evolution OF CLOUD COMPUTING : DISTRIBUTED COMPUTING</vt:lpstr>
      <vt:lpstr>Evolution OF CLOUD COMPUTING : Cluster Computing</vt:lpstr>
      <vt:lpstr>Evolution OF CLOUD COMPUTING : Grid Computing</vt:lpstr>
      <vt:lpstr>Evolution OF CLOUD COMPUTING : CLUSTER VS Grid Computing</vt:lpstr>
      <vt:lpstr>Evolution OF CLOUD COMPUTING : Hardware Virtualization</vt:lpstr>
      <vt:lpstr>Evolution OF CLOUD COMPUTING : Advancement in Web Services</vt:lpstr>
      <vt:lpstr>Evolution OF CLOUD COMPUTING : Service-Oriented Architecture</vt:lpstr>
      <vt:lpstr>Evolution OF CLOUD COMPUTING : Utility Computing</vt:lpstr>
      <vt:lpstr>Evolution OF CLOUD COMPUTING : Autonomic Systems</vt:lpstr>
      <vt:lpstr>Evolution OF CLOUD COMPUTING : Cloud Computing</vt:lpstr>
      <vt:lpstr>Evolution OF CLOUD COMPUTING</vt:lpstr>
      <vt:lpstr>Evolution OF CLOUD COMPUTING</vt:lpstr>
      <vt:lpstr>how philosophies have converged into cloud computing</vt:lpstr>
      <vt:lpstr>COMPARISON BETWEEN CLUSTER, GRID AND CLOUD COMPUTING</vt:lpstr>
      <vt:lpstr> CHAPTER 3 BENEFITS &amp;  CHALLENGES</vt:lpstr>
      <vt:lpstr>ORIGIN OF THE TERM ‘CLOUD COMPUTING’</vt:lpstr>
      <vt:lpstr>ORIGIN OF THE TERM ‘CLOUD COMPUTING’</vt:lpstr>
      <vt:lpstr>ORIGIN OF THE TERM ‘CLOUD COMPUTING’</vt:lpstr>
      <vt:lpstr>Early Initiatives</vt:lpstr>
      <vt:lpstr>Early Initiatives</vt:lpstr>
      <vt:lpstr>Initiatives</vt:lpstr>
      <vt:lpstr>Utility Computing</vt:lpstr>
      <vt:lpstr>Utility Computing</vt:lpstr>
      <vt:lpstr>Utility Computing</vt:lpstr>
      <vt:lpstr>METERING AND BILLING IN CLOUD</vt:lpstr>
      <vt:lpstr>METERING AND BILLING IN CLOUD</vt:lpstr>
      <vt:lpstr>SEPARATION OF DATA CENTER OPERATION</vt:lpstr>
      <vt:lpstr>SEPARATION OF DATA CENTER OPERATION</vt:lpstr>
      <vt:lpstr>BENEFITS OF CLOUD COMPUTING</vt:lpstr>
      <vt:lpstr>BENEFITS OF CLOUD COMPUTING</vt:lpstr>
      <vt:lpstr>BENEFITS OF CLOUD COMPUTING</vt:lpstr>
      <vt:lpstr>CHALLENGES OF CLOUD COMPUTING </vt:lpstr>
      <vt:lpstr>How Cloud Computing Addresses Business Challenges</vt:lpstr>
      <vt:lpstr>Ethical Issues in Cloud Computing</vt:lpstr>
      <vt:lpstr>Cloud Computing: Network as Computer</vt:lpstr>
      <vt:lpstr>Role of Web Services </vt:lpstr>
      <vt:lpstr>Role of APIs</vt:lpstr>
      <vt:lpstr>Ubiquitous Cloud</vt:lpstr>
      <vt:lpstr>Confusion Between Cloud and Internet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Sudais MSM</dc:creator>
  <cp:lastModifiedBy>Sudais MSM</cp:lastModifiedBy>
  <cp:revision>12</cp:revision>
  <dcterms:created xsi:type="dcterms:W3CDTF">2024-08-20T00:20:53Z</dcterms:created>
  <dcterms:modified xsi:type="dcterms:W3CDTF">2024-08-26T23:12:10Z</dcterms:modified>
</cp:coreProperties>
</file>